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86" r:id="rId4"/>
    <p:sldId id="287" r:id="rId5"/>
    <p:sldId id="288" r:id="rId6"/>
    <p:sldId id="289" r:id="rId7"/>
    <p:sldId id="296" r:id="rId8"/>
    <p:sldId id="297" r:id="rId9"/>
    <p:sldId id="290" r:id="rId10"/>
    <p:sldId id="291" r:id="rId11"/>
    <p:sldId id="292" r:id="rId12"/>
    <p:sldId id="293" r:id="rId13"/>
    <p:sldId id="294" r:id="rId14"/>
    <p:sldId id="295" r:id="rId15"/>
  </p:sldIdLst>
  <p:sldSz cx="12192000" cy="6858000"/>
  <p:notesSz cx="6858000" cy="9144000"/>
  <p:custDataLst>
    <p:tags r:id="rId20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82"/>
        <p:guide pos="3838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0" Type="http://schemas.openxmlformats.org/officeDocument/2006/relationships/tags" Target="tags/tag169.xml"/><Relationship Id="rId2" Type="http://schemas.openxmlformats.org/officeDocument/2006/relationships/theme" Target="theme/theme1.xml"/><Relationship Id="rId19" Type="http://schemas.openxmlformats.org/officeDocument/2006/relationships/commentAuthors" Target="commentAuthors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6.xml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jpe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3.xml"/><Relationship Id="rId8" Type="http://schemas.openxmlformats.org/officeDocument/2006/relationships/tags" Target="../tags/tag12.xml"/><Relationship Id="rId7" Type="http://schemas.openxmlformats.org/officeDocument/2006/relationships/tags" Target="../tags/tag11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image" Target="../media/image1.jpeg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0" Type="http://schemas.openxmlformats.org/officeDocument/2006/relationships/tags" Target="../tags/tag14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7" Type="http://schemas.openxmlformats.org/officeDocument/2006/relationships/tags" Target="../tags/tag19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3" Type="http://schemas.openxmlformats.org/officeDocument/2006/relationships/image" Target="../media/image1.jpeg"/><Relationship Id="rId2" Type="http://schemas.openxmlformats.org/officeDocument/2006/relationships/tags" Target="../tags/tag15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27.xml"/><Relationship Id="rId8" Type="http://schemas.openxmlformats.org/officeDocument/2006/relationships/tags" Target="../tags/tag26.xml"/><Relationship Id="rId7" Type="http://schemas.openxmlformats.org/officeDocument/2006/relationships/tags" Target="../tags/tag25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image" Target="../media/image1.jpeg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1" Type="http://schemas.openxmlformats.org/officeDocument/2006/relationships/tags" Target="../tags/tag29.xml"/><Relationship Id="rId10" Type="http://schemas.openxmlformats.org/officeDocument/2006/relationships/tags" Target="../tags/tag28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36.xml"/><Relationship Id="rId8" Type="http://schemas.openxmlformats.org/officeDocument/2006/relationships/tags" Target="../tags/tag35.xml"/><Relationship Id="rId7" Type="http://schemas.openxmlformats.org/officeDocument/2006/relationships/tags" Target="../tags/tag34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image" Target="../media/image1.jpeg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3" Type="http://schemas.openxmlformats.org/officeDocument/2006/relationships/tags" Target="../tags/tag40.xml"/><Relationship Id="rId12" Type="http://schemas.openxmlformats.org/officeDocument/2006/relationships/tags" Target="../tags/tag39.xml"/><Relationship Id="rId11" Type="http://schemas.openxmlformats.org/officeDocument/2006/relationships/tags" Target="../tags/tag38.xml"/><Relationship Id="rId10" Type="http://schemas.openxmlformats.org/officeDocument/2006/relationships/tags" Target="../tags/tag37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47.xml"/><Relationship Id="rId8" Type="http://schemas.openxmlformats.org/officeDocument/2006/relationships/tags" Target="../tags/tag46.xml"/><Relationship Id="rId7" Type="http://schemas.openxmlformats.org/officeDocument/2006/relationships/tags" Target="../tags/tag45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image" Target="../media/image2.jpeg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57.xml"/><Relationship Id="rId8" Type="http://schemas.openxmlformats.org/officeDocument/2006/relationships/tags" Target="../tags/tag56.xml"/><Relationship Id="rId7" Type="http://schemas.openxmlformats.org/officeDocument/2006/relationships/tags" Target="../tags/tag55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image" Target="../media/image1.jpeg"/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1" Type="http://schemas.openxmlformats.org/officeDocument/2006/relationships/tags" Target="../tags/tag59.xml"/><Relationship Id="rId10" Type="http://schemas.openxmlformats.org/officeDocument/2006/relationships/tags" Target="../tags/tag58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tags" Target="../tags/tag66.xml"/><Relationship Id="rId8" Type="http://schemas.openxmlformats.org/officeDocument/2006/relationships/tags" Target="../tags/tag65.xml"/><Relationship Id="rId7" Type="http://schemas.openxmlformats.org/officeDocument/2006/relationships/tags" Target="../tags/tag64.xml"/><Relationship Id="rId6" Type="http://schemas.openxmlformats.org/officeDocument/2006/relationships/tags" Target="../tags/tag63.xml"/><Relationship Id="rId5" Type="http://schemas.openxmlformats.org/officeDocument/2006/relationships/tags" Target="../tags/tag62.xml"/><Relationship Id="rId4" Type="http://schemas.openxmlformats.org/officeDocument/2006/relationships/image" Target="../media/image1.jpeg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0" Type="http://schemas.openxmlformats.org/officeDocument/2006/relationships/tags" Target="../tags/tag67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74.xml"/><Relationship Id="rId8" Type="http://schemas.openxmlformats.org/officeDocument/2006/relationships/tags" Target="../tags/tag73.xml"/><Relationship Id="rId7" Type="http://schemas.openxmlformats.org/officeDocument/2006/relationships/tags" Target="../tags/tag72.xml"/><Relationship Id="rId6" Type="http://schemas.openxmlformats.org/officeDocument/2006/relationships/tags" Target="../tags/tag71.xml"/><Relationship Id="rId5" Type="http://schemas.openxmlformats.org/officeDocument/2006/relationships/tags" Target="../tags/tag70.xml"/><Relationship Id="rId4" Type="http://schemas.openxmlformats.org/officeDocument/2006/relationships/image" Target="../media/image1.jpeg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80.xml"/><Relationship Id="rId7" Type="http://schemas.openxmlformats.org/officeDocument/2006/relationships/tags" Target="../tags/tag79.xml"/><Relationship Id="rId6" Type="http://schemas.openxmlformats.org/officeDocument/2006/relationships/tags" Target="../tags/tag78.xml"/><Relationship Id="rId5" Type="http://schemas.openxmlformats.org/officeDocument/2006/relationships/tags" Target="../tags/tag77.xml"/><Relationship Id="rId4" Type="http://schemas.openxmlformats.org/officeDocument/2006/relationships/tags" Target="../tags/tag76.xml"/><Relationship Id="rId3" Type="http://schemas.openxmlformats.org/officeDocument/2006/relationships/image" Target="../media/image1.jpeg"/><Relationship Id="rId2" Type="http://schemas.openxmlformats.org/officeDocument/2006/relationships/tags" Target="../tags/tag75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4" Type="http://schemas.openxmlformats.org/officeDocument/2006/relationships/tags" Target="../tags/tag82.xml"/><Relationship Id="rId3" Type="http://schemas.openxmlformats.org/officeDocument/2006/relationships/tags" Target="../tags/tag81.xm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tags" Target="../tags/tag90.xml"/><Relationship Id="rId7" Type="http://schemas.openxmlformats.org/officeDocument/2006/relationships/tags" Target="../tags/tag89.xml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4" Type="http://schemas.openxmlformats.org/officeDocument/2006/relationships/tags" Target="../tags/tag86.xml"/><Relationship Id="rId3" Type="http://schemas.openxmlformats.org/officeDocument/2006/relationships/tags" Target="../tags/tag85.xm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9" Type="http://schemas.openxmlformats.org/officeDocument/2006/relationships/tags" Target="../tags/tag97.xml"/><Relationship Id="rId8" Type="http://schemas.openxmlformats.org/officeDocument/2006/relationships/tags" Target="../tags/tag96.xml"/><Relationship Id="rId7" Type="http://schemas.openxmlformats.org/officeDocument/2006/relationships/tags" Target="../tags/tag95.xml"/><Relationship Id="rId6" Type="http://schemas.openxmlformats.org/officeDocument/2006/relationships/tags" Target="../tags/tag94.xml"/><Relationship Id="rId5" Type="http://schemas.openxmlformats.org/officeDocument/2006/relationships/tags" Target="../tags/tag93.xml"/><Relationship Id="rId4" Type="http://schemas.openxmlformats.org/officeDocument/2006/relationships/tags" Target="../tags/tag92.xml"/><Relationship Id="rId3" Type="http://schemas.openxmlformats.org/officeDocument/2006/relationships/tags" Target="../tags/tag91.xml"/><Relationship Id="rId2" Type="http://schemas.openxmlformats.org/officeDocument/2006/relationships/image" Target="../media/image3.jpeg"/><Relationship Id="rId10" Type="http://schemas.openxmlformats.org/officeDocument/2006/relationships/tags" Target="../tags/tag98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9" Type="http://schemas.openxmlformats.org/officeDocument/2006/relationships/tags" Target="../tags/tag105.xml"/><Relationship Id="rId8" Type="http://schemas.openxmlformats.org/officeDocument/2006/relationships/tags" Target="../tags/tag104.xml"/><Relationship Id="rId7" Type="http://schemas.openxmlformats.org/officeDocument/2006/relationships/tags" Target="../tags/tag103.xml"/><Relationship Id="rId6" Type="http://schemas.openxmlformats.org/officeDocument/2006/relationships/tags" Target="../tags/tag102.xml"/><Relationship Id="rId5" Type="http://schemas.openxmlformats.org/officeDocument/2006/relationships/tags" Target="../tags/tag101.xml"/><Relationship Id="rId4" Type="http://schemas.openxmlformats.org/officeDocument/2006/relationships/tags" Target="../tags/tag100.xml"/><Relationship Id="rId3" Type="http://schemas.openxmlformats.org/officeDocument/2006/relationships/tags" Target="../tags/tag99.xml"/><Relationship Id="rId2" Type="http://schemas.openxmlformats.org/officeDocument/2006/relationships/image" Target="../media/image3.jpeg"/><Relationship Id="rId10" Type="http://schemas.openxmlformats.org/officeDocument/2006/relationships/tags" Target="../tags/tag106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113.xml"/><Relationship Id="rId8" Type="http://schemas.openxmlformats.org/officeDocument/2006/relationships/tags" Target="../tags/tag112.xml"/><Relationship Id="rId7" Type="http://schemas.openxmlformats.org/officeDocument/2006/relationships/tags" Target="../tags/tag111.xml"/><Relationship Id="rId6" Type="http://schemas.openxmlformats.org/officeDocument/2006/relationships/tags" Target="../tags/tag110.xml"/><Relationship Id="rId5" Type="http://schemas.openxmlformats.org/officeDocument/2006/relationships/tags" Target="../tags/tag109.xml"/><Relationship Id="rId4" Type="http://schemas.openxmlformats.org/officeDocument/2006/relationships/tags" Target="../tags/tag108.xml"/><Relationship Id="rId3" Type="http://schemas.openxmlformats.org/officeDocument/2006/relationships/tags" Target="../tags/tag107.xml"/><Relationship Id="rId2" Type="http://schemas.openxmlformats.org/officeDocument/2006/relationships/image" Target="../media/image3.jpeg"/><Relationship Id="rId10" Type="http://schemas.openxmlformats.org/officeDocument/2006/relationships/tags" Target="../tags/tag114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121.xml"/><Relationship Id="rId8" Type="http://schemas.openxmlformats.org/officeDocument/2006/relationships/tags" Target="../tags/tag120.xml"/><Relationship Id="rId7" Type="http://schemas.openxmlformats.org/officeDocument/2006/relationships/tags" Target="../tags/tag119.xml"/><Relationship Id="rId6" Type="http://schemas.openxmlformats.org/officeDocument/2006/relationships/tags" Target="../tags/tag118.xml"/><Relationship Id="rId5" Type="http://schemas.openxmlformats.org/officeDocument/2006/relationships/tags" Target="../tags/tag117.xml"/><Relationship Id="rId4" Type="http://schemas.openxmlformats.org/officeDocument/2006/relationships/tags" Target="../tags/tag116.xml"/><Relationship Id="rId3" Type="http://schemas.openxmlformats.org/officeDocument/2006/relationships/tags" Target="../tags/tag115.xml"/><Relationship Id="rId2" Type="http://schemas.openxmlformats.org/officeDocument/2006/relationships/image" Target="../media/image3.jpeg"/><Relationship Id="rId12" Type="http://schemas.openxmlformats.org/officeDocument/2006/relationships/tags" Target="../tags/tag124.xml"/><Relationship Id="rId11" Type="http://schemas.openxmlformats.org/officeDocument/2006/relationships/tags" Target="../tags/tag123.xml"/><Relationship Id="rId10" Type="http://schemas.openxmlformats.org/officeDocument/2006/relationships/tags" Target="../tags/tag122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tags" Target="../tags/tag130.xml"/><Relationship Id="rId7" Type="http://schemas.openxmlformats.org/officeDocument/2006/relationships/tags" Target="../tags/tag129.xml"/><Relationship Id="rId6" Type="http://schemas.openxmlformats.org/officeDocument/2006/relationships/tags" Target="../tags/tag128.xml"/><Relationship Id="rId5" Type="http://schemas.openxmlformats.org/officeDocument/2006/relationships/tags" Target="../tags/tag127.xml"/><Relationship Id="rId4" Type="http://schemas.openxmlformats.org/officeDocument/2006/relationships/tags" Target="../tags/tag126.xml"/><Relationship Id="rId3" Type="http://schemas.openxmlformats.org/officeDocument/2006/relationships/tags" Target="../tags/tag125.xm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4"/>
            </p:custDataLst>
          </p:nvPr>
        </p:nvSpPr>
        <p:spPr>
          <a:xfrm>
            <a:off x="2503200" y="2597580"/>
            <a:ext cx="7185600" cy="899100"/>
          </a:xfrm>
        </p:spPr>
        <p:txBody>
          <a:bodyPr lIns="90000" tIns="46800" rIns="90000" bIns="46800" anchor="b" anchorCtr="0">
            <a:normAutofit/>
          </a:bodyPr>
          <a:lstStyle>
            <a:lvl1pPr algn="dist">
              <a:defRPr sz="4050" b="0" spc="600" baseline="0">
                <a:solidFill>
                  <a:schemeClr val="accent1"/>
                </a:solidFill>
                <a:latin typeface="微软雅黑" panose="020B0503020204020204" charset="-122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5"/>
            </p:custDataLst>
          </p:nvPr>
        </p:nvSpPr>
        <p:spPr>
          <a:xfrm>
            <a:off x="4031400" y="3882366"/>
            <a:ext cx="4129200" cy="376951"/>
          </a:xfrm>
        </p:spPr>
        <p:txBody>
          <a:bodyPr lIns="101600" tIns="38100" rIns="76200" bIns="381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79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</a:defRPr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2" name="矩形 11"/>
            <p:cNvSpPr/>
            <p:nvPr userDrawn="1">
              <p:custDataLst>
                <p:tags r:id="rId5"/>
              </p:custData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 w="1016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buClrTx/>
                <a:buSzTx/>
                <a:buFontTx/>
              </a:pPr>
              <a:endParaRPr lang="en-US" altLang="zh-CN" sz="1015">
                <a:latin typeface="微软雅黑" panose="020B0503020204020204" charset="-122"/>
                <a:ea typeface="微软雅黑" panose="020B0503020204020204" charset="-122"/>
                <a:cs typeface="Viner Hand ITC" panose="03070502030502020203" charset="0"/>
                <a:sym typeface="+mn-ea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881" y="498479"/>
            <a:ext cx="10852237" cy="331473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350" b="1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7"/>
            </p:custDataLst>
          </p:nvPr>
        </p:nvSpPr>
        <p:spPr>
          <a:xfrm>
            <a:off x="669881" y="1626121"/>
            <a:ext cx="10852237" cy="4041680"/>
          </a:xfrm>
        </p:spPr>
        <p:txBody>
          <a:bodyPr vert="horz" lIns="101600" tIns="0" rIns="82550" bIns="0" rtlCol="0">
            <a:normAutofit/>
          </a:bodyPr>
          <a:lstStyle>
            <a:lvl1pPr marL="128905" marR="0" lvl="0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386080" marR="0" lvl="1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643255" marR="0" lvl="2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900430" marR="0" lvl="3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1157605" marR="0" lvl="4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2159000" y="2736288"/>
            <a:ext cx="7874000" cy="8073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3600" b="0" u="none" strike="noStrike" kern="1200" cap="none" spc="800" normalizeH="0" baseline="0">
                <a:solidFill>
                  <a:schemeClr val="accent1"/>
                </a:solidFill>
                <a:uFillTx/>
                <a:latin typeface="微软雅黑" panose="020B0503020204020204" charset="-122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4031400" y="3885918"/>
            <a:ext cx="4129200" cy="398264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kumimoji="0" lang="zh-CN" altLang="en-US" sz="790" b="0" i="0" u="none" strike="noStrike" kern="1200" cap="none" spc="8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5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3" name="矩形 12"/>
            <p:cNvSpPr/>
            <p:nvPr userDrawn="1">
              <p:custDataLst>
                <p:tags r:id="rId5"/>
              </p:custData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 w="1016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buClrTx/>
                <a:buSzTx/>
                <a:buFontTx/>
              </a:pPr>
              <a:endParaRPr lang="en-US" altLang="zh-CN" sz="1015">
                <a:latin typeface="微软雅黑" panose="020B0503020204020204" charset="-122"/>
                <a:ea typeface="微软雅黑" panose="020B0503020204020204" charset="-122"/>
                <a:cs typeface="Viner Hand ITC" panose="03070502030502020203" charset="0"/>
                <a:sym typeface="+mn-ea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881" y="498479"/>
            <a:ext cx="10852237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350" b="1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7"/>
            </p:custDataLst>
          </p:nvPr>
        </p:nvSpPr>
        <p:spPr>
          <a:xfrm>
            <a:off x="669929" y="1626121"/>
            <a:ext cx="5283243" cy="4041680"/>
          </a:xfrm>
        </p:spPr>
        <p:txBody>
          <a:bodyPr vert="horz" lIns="101600" tIns="0" rIns="82550" bIns="0" rtlCol="0">
            <a:noAutofit/>
          </a:bodyPr>
          <a:lstStyle>
            <a:lvl1pPr marL="128905" marR="0" lvl="0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386080" marR="0" lvl="1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643255" marR="0" lvl="2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900430" marR="0" lvl="3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1157605" marR="0" lvl="4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8"/>
            </p:custDataLst>
          </p:nvPr>
        </p:nvSpPr>
        <p:spPr>
          <a:xfrm>
            <a:off x="6238877" y="1626121"/>
            <a:ext cx="5283243" cy="4041680"/>
          </a:xfrm>
        </p:spPr>
        <p:txBody>
          <a:bodyPr>
            <a:noAutofit/>
          </a:bodyPr>
          <a:lstStyle>
            <a:lvl1pPr>
              <a:defRPr sz="900" u="none" strike="noStrike" kern="1200" cap="none" spc="0" normalizeH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sz="900" u="none" strike="noStrike" kern="1200" cap="none" spc="0" normalizeH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sz="900" u="none" strike="noStrike" kern="1200" cap="none" spc="0" normalizeH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sz="900" u="none" strike="noStrike" kern="1200" cap="none" spc="0" normalizeH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sz="900" u="none" strike="noStrike" kern="1200" cap="none" spc="0" normalizeH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4" name="图片 1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5" name="矩形 14"/>
            <p:cNvSpPr/>
            <p:nvPr userDrawn="1">
              <p:custDataLst>
                <p:tags r:id="rId5"/>
              </p:custData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 w="1016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buClrTx/>
                <a:buSzTx/>
                <a:buFontTx/>
              </a:pPr>
              <a:endParaRPr lang="en-US" altLang="zh-CN" sz="1015">
                <a:latin typeface="微软雅黑" panose="020B0503020204020204" charset="-122"/>
                <a:ea typeface="微软雅黑" panose="020B0503020204020204" charset="-122"/>
                <a:cs typeface="Viner Hand ITC" panose="03070502030502020203" charset="0"/>
                <a:sym typeface="+mn-ea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881" y="498479"/>
            <a:ext cx="10852237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350" b="1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7"/>
            </p:custDataLst>
          </p:nvPr>
        </p:nvSpPr>
        <p:spPr>
          <a:xfrm>
            <a:off x="669929" y="1000133"/>
            <a:ext cx="5283243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125" b="0"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8"/>
            </p:custDataLst>
          </p:nvPr>
        </p:nvSpPr>
        <p:spPr>
          <a:xfrm>
            <a:off x="669925" y="2023369"/>
            <a:ext cx="5283200" cy="3701064"/>
          </a:xfrm>
        </p:spPr>
        <p:txBody>
          <a:bodyPr vert="horz" lIns="101600" tIns="0" rIns="82550" bIns="0" rtlCol="0">
            <a:noAutofit/>
          </a:bodyPr>
          <a:lstStyle>
            <a:lvl1pPr marL="128905" marR="0" lvl="0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386080" marR="0" lvl="1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643255" marR="0" lvl="2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900430" marR="0" lvl="3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1157605" marR="0" lvl="4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9"/>
            </p:custDataLst>
          </p:nvPr>
        </p:nvSpPr>
        <p:spPr>
          <a:xfrm>
            <a:off x="6235749" y="1000133"/>
            <a:ext cx="5283243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125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0"/>
            </p:custDataLst>
          </p:nvPr>
        </p:nvSpPr>
        <p:spPr>
          <a:xfrm>
            <a:off x="6235749" y="2023369"/>
            <a:ext cx="5283243" cy="3701064"/>
          </a:xfrm>
        </p:spPr>
        <p:txBody>
          <a:bodyPr vert="horz" lIns="101600" tIns="0" rIns="82550" bIns="0" rtlCol="0">
            <a:noAutofit/>
          </a:bodyPr>
          <a:lstStyle>
            <a:lvl1pPr marL="128905" marR="0" lvl="0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386080" marR="0" lvl="1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643255" marR="0" lvl="2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900430" marR="0" lvl="3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1157605" marR="0" lvl="4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/>
          <p:cNvSpPr/>
          <p:nvPr>
            <p:custDataLst>
              <p:tags r:id="rId2"/>
            </p:custDataLst>
          </p:nvPr>
        </p:nvSpPr>
        <p:spPr>
          <a:xfrm>
            <a:off x="3" y="0"/>
            <a:ext cx="7073321" cy="6858000"/>
          </a:xfrm>
          <a:custGeom>
            <a:avLst/>
            <a:gdLst>
              <a:gd name="connsiteX0" fmla="*/ 0 w 7073321"/>
              <a:gd name="connsiteY0" fmla="*/ 0 h 6858000"/>
              <a:gd name="connsiteX1" fmla="*/ 3362885 w 7073321"/>
              <a:gd name="connsiteY1" fmla="*/ 0 h 6858000"/>
              <a:gd name="connsiteX2" fmla="*/ 4634891 w 7073321"/>
              <a:gd name="connsiteY2" fmla="*/ 0 h 6858000"/>
              <a:gd name="connsiteX3" fmla="*/ 7073321 w 7073321"/>
              <a:gd name="connsiteY3" fmla="*/ 6858000 h 6858000"/>
              <a:gd name="connsiteX4" fmla="*/ 3362885 w 7073321"/>
              <a:gd name="connsiteY4" fmla="*/ 6858000 h 6858000"/>
              <a:gd name="connsiteX5" fmla="*/ 2171151 w 7073321"/>
              <a:gd name="connsiteY5" fmla="*/ 6858000 h 6858000"/>
              <a:gd name="connsiteX6" fmla="*/ 0 w 707332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073321" h="6858000">
                <a:moveTo>
                  <a:pt x="0" y="0"/>
                </a:moveTo>
                <a:lnTo>
                  <a:pt x="3362885" y="0"/>
                </a:lnTo>
                <a:lnTo>
                  <a:pt x="4634891" y="0"/>
                </a:lnTo>
                <a:lnTo>
                  <a:pt x="7073321" y="6858000"/>
                </a:lnTo>
                <a:lnTo>
                  <a:pt x="3362885" y="6858000"/>
                </a:lnTo>
                <a:lnTo>
                  <a:pt x="217115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b="1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>
          <a:xfrm>
            <a:off x="1" y="0"/>
            <a:ext cx="6141567" cy="6858000"/>
          </a:xfrm>
          <a:custGeom>
            <a:avLst/>
            <a:gdLst>
              <a:gd name="connsiteX0" fmla="*/ 0 w 6141567"/>
              <a:gd name="connsiteY0" fmla="*/ 0 h 6858000"/>
              <a:gd name="connsiteX1" fmla="*/ 2431131 w 6141567"/>
              <a:gd name="connsiteY1" fmla="*/ 0 h 6858000"/>
              <a:gd name="connsiteX2" fmla="*/ 3703137 w 6141567"/>
              <a:gd name="connsiteY2" fmla="*/ 0 h 6858000"/>
              <a:gd name="connsiteX3" fmla="*/ 6141567 w 6141567"/>
              <a:gd name="connsiteY3" fmla="*/ 6858000 h 6858000"/>
              <a:gd name="connsiteX4" fmla="*/ 2431131 w 6141567"/>
              <a:gd name="connsiteY4" fmla="*/ 6858000 h 6858000"/>
              <a:gd name="connsiteX5" fmla="*/ 1239397 w 6141567"/>
              <a:gd name="connsiteY5" fmla="*/ 6858000 h 6858000"/>
              <a:gd name="connsiteX6" fmla="*/ 0 w 61415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41567" h="6858000">
                <a:moveTo>
                  <a:pt x="0" y="0"/>
                </a:moveTo>
                <a:lnTo>
                  <a:pt x="2431131" y="0"/>
                </a:lnTo>
                <a:lnTo>
                  <a:pt x="3703137" y="0"/>
                </a:lnTo>
                <a:lnTo>
                  <a:pt x="6141567" y="6858000"/>
                </a:lnTo>
                <a:lnTo>
                  <a:pt x="2431131" y="6858000"/>
                </a:lnTo>
                <a:lnTo>
                  <a:pt x="123939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9" name="矩形 8"/>
          <p:cNvSpPr/>
          <p:nvPr userDrawn="1">
            <p:custDataLst>
              <p:tags r:id="rId5"/>
            </p:custDataLst>
          </p:nvPr>
        </p:nvSpPr>
        <p:spPr>
          <a:xfrm>
            <a:off x="246743" y="243785"/>
            <a:ext cx="11698515" cy="6370431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5834743" y="716190"/>
            <a:ext cx="5687376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350" b="1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3" name="矩形 12"/>
            <p:cNvSpPr/>
            <p:nvPr userDrawn="1">
              <p:custDataLst>
                <p:tags r:id="rId5"/>
              </p:custData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 w="1016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buClrTx/>
                <a:buSzTx/>
                <a:buFontTx/>
              </a:pPr>
              <a:endParaRPr lang="en-US" altLang="zh-CN" sz="1015">
                <a:latin typeface="微软雅黑" panose="020B0503020204020204" charset="-122"/>
                <a:ea typeface="微软雅黑" panose="020B0503020204020204" charset="-122"/>
                <a:cs typeface="Viner Hand ITC" panose="03070502030502020203" charset="0"/>
                <a:sym typeface="+mn-ea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929" y="498479"/>
            <a:ext cx="10852237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350" b="1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7"/>
            </p:custDataLst>
          </p:nvPr>
        </p:nvSpPr>
        <p:spPr>
          <a:xfrm>
            <a:off x="669929" y="1626121"/>
            <a:ext cx="5283243" cy="404168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386080" marR="0" lvl="1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643255" marR="0" lvl="2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900430" marR="0" lvl="3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157605" marR="0" lvl="4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8"/>
            </p:custDataLst>
          </p:nvPr>
        </p:nvSpPr>
        <p:spPr>
          <a:xfrm>
            <a:off x="6238925" y="1626121"/>
            <a:ext cx="5283243" cy="4041680"/>
          </a:xfrm>
        </p:spPr>
        <p:txBody>
          <a:bodyPr vert="horz" lIns="101600" tIns="0" rIns="82550" bIns="0" rtlCol="0">
            <a:normAutofit/>
          </a:bodyPr>
          <a:lstStyle>
            <a:lvl1pPr marL="128905" marR="0" lvl="0" indent="-12827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9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2" name="矩形 11"/>
            <p:cNvSpPr/>
            <p:nvPr userDrawn="1">
              <p:custDataLst>
                <p:tags r:id="rId5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/>
            </a:p>
          </p:txBody>
        </p:sp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6"/>
            </p:custDataLst>
          </p:nvPr>
        </p:nvSpPr>
        <p:spPr>
          <a:xfrm>
            <a:off x="10571135" y="1626121"/>
            <a:ext cx="950984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350" b="1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7"/>
            </p:custDataLst>
          </p:nvPr>
        </p:nvSpPr>
        <p:spPr>
          <a:xfrm>
            <a:off x="669925" y="1626113"/>
            <a:ext cx="9828101" cy="4041680"/>
          </a:xfrm>
        </p:spPr>
        <p:txBody>
          <a:bodyPr vert="eaVert"/>
          <a:lstStyle>
            <a:lvl1pPr indent="0" eaLnBrk="1" fontAlgn="auto" latinLnBrk="0" hangingPunct="1"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indent="0" eaLnBrk="1" fontAlgn="auto" latinLnBrk="0" hangingPunct="1"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 indent="0" eaLnBrk="1" fontAlgn="auto" latinLnBrk="0" hangingPunct="1"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 indent="0" eaLnBrk="1" fontAlgn="auto" latinLnBrk="0" hangingPunct="1"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 indent="0" eaLnBrk="1" fontAlgn="auto" latinLnBrk="0" hangingPunct="1"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2" name="矩形 11"/>
            <p:cNvSpPr/>
            <p:nvPr userDrawn="1">
              <p:custDataLst>
                <p:tags r:id="rId5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69929" y="1626121"/>
            <a:ext cx="10852237" cy="4041680"/>
          </a:xfrm>
        </p:spPr>
        <p:txBody>
          <a:bodyPr/>
          <a:lstStyle>
            <a:lvl1pPr>
              <a:defRPr u="none" strike="noStrike" kern="1200" cap="none" spc="0" normalizeH="0" baseline="0"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u="none" strike="noStrike" kern="1200" cap="none" spc="0" normalizeH="0" baseline="0"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u="none" strike="noStrike" kern="1200" cap="none" spc="0" normalizeH="0" baseline="0"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u="none" strike="noStrike" kern="1200" cap="none" spc="0" normalizeH="0" baseline="0"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u="none" strike="noStrike" kern="1200" cap="none" spc="0" normalizeH="0" baseline="0"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2197100" y="2597580"/>
            <a:ext cx="7797800" cy="899100"/>
          </a:xfrm>
        </p:spPr>
        <p:txBody>
          <a:bodyPr vert="horz" lIns="90000" tIns="46800" rIns="90000" bIns="46800" rtlCol="0" anchor="b" anchorCtr="0">
            <a:normAutofit/>
          </a:bodyPr>
          <a:lstStyle>
            <a:lvl1pPr marL="0" marR="0" algn="dist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微软雅黑" panose="020B0503020204020204" charset="-122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 hasCustomPrompt="1"/>
            <p:custDataLst>
              <p:tags r:id="rId8"/>
            </p:custDataLst>
          </p:nvPr>
        </p:nvSpPr>
        <p:spPr>
          <a:xfrm>
            <a:off x="3917764" y="3859229"/>
            <a:ext cx="4356472" cy="238125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790" spc="8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</a:defRPr>
            </a:lvl1pPr>
            <a:lvl2pPr marL="257175" indent="0" algn="ctr">
              <a:lnSpc>
                <a:spcPct val="100000"/>
              </a:lnSpc>
              <a:buNone/>
              <a:defRPr sz="790" spc="8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</a:defRPr>
            </a:lvl2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  <a:p>
            <a:pPr lvl="1"/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1" y="498476"/>
            <a:ext cx="10852237" cy="331473"/>
          </a:xfrm>
        </p:spPr>
        <p:txBody>
          <a:bodyPr/>
          <a:lstStyle>
            <a:lvl1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292735" y="304165"/>
            <a:ext cx="11606531" cy="6249670"/>
          </a:xfrm>
          <a:prstGeom prst="rect">
            <a:avLst/>
          </a:prstGeom>
          <a:solidFill>
            <a:schemeClr val="bg2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339650"/>
            <a:ext cx="9626400" cy="542700"/>
          </a:xfrm>
        </p:spPr>
        <p:txBody>
          <a:bodyPr anchor="ctr"/>
          <a:lstStyle>
            <a:lvl1pPr>
              <a:defRPr sz="1800"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594250"/>
            <a:ext cx="9626600" cy="2583900"/>
          </a:xfrm>
        </p:spPr>
        <p:txBody>
          <a:bodyPr/>
          <a:lstStyle>
            <a:lvl1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 userDrawn="1">
            <p:custDataLst>
              <p:tags r:id="rId3"/>
            </p:custDataLst>
          </p:nvPr>
        </p:nvSpPr>
        <p:spPr>
          <a:xfrm>
            <a:off x="292735" y="304165"/>
            <a:ext cx="11606531" cy="6249670"/>
          </a:xfrm>
          <a:prstGeom prst="rect">
            <a:avLst/>
          </a:prstGeom>
          <a:solidFill>
            <a:schemeClr val="bg2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8" name="矩形 7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015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83200" y="880650"/>
            <a:ext cx="3960000" cy="661500"/>
          </a:xfrm>
        </p:spPr>
        <p:txBody>
          <a:bodyPr anchor="ctr"/>
          <a:lstStyle>
            <a:lvl1pPr>
              <a:defRPr sz="2025"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586800" y="2275650"/>
            <a:ext cx="3956400" cy="3069900"/>
          </a:xfrm>
        </p:spPr>
        <p:txBody>
          <a:bodyPr/>
          <a:lstStyle>
            <a:lvl1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5101200" y="1405930"/>
            <a:ext cx="6480000" cy="3815953"/>
          </a:xfrm>
        </p:spPr>
        <p:txBody>
          <a:bodyPr/>
          <a:lstStyle>
            <a:lvl1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>
            <p:custDataLst>
              <p:tags r:id="rId3"/>
            </p:custDataLst>
          </p:nvPr>
        </p:nvSpPr>
        <p:spPr>
          <a:xfrm>
            <a:off x="292735" y="304165"/>
            <a:ext cx="11606531" cy="6249670"/>
          </a:xfrm>
          <a:prstGeom prst="rect">
            <a:avLst/>
          </a:prstGeom>
          <a:solidFill>
            <a:schemeClr val="bg2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015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12000" y="859500"/>
            <a:ext cx="10976400" cy="469800"/>
          </a:xfrm>
        </p:spPr>
        <p:txBody>
          <a:bodyPr anchor="ctr"/>
          <a:lstStyle>
            <a:lvl1pPr algn="ctr">
              <a:defRPr sz="2025"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612000" y="1763100"/>
            <a:ext cx="10975975" cy="621000"/>
          </a:xfrm>
        </p:spPr>
        <p:txBody>
          <a:bodyPr/>
          <a:lstStyle>
            <a:lvl1pPr algn="ctr"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612775" y="3236850"/>
            <a:ext cx="10965600" cy="2573100"/>
          </a:xfrm>
        </p:spPr>
        <p:txBody>
          <a:bodyPr/>
          <a:lstStyle>
            <a:lvl1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3"/>
            </p:custDataLst>
          </p:nvPr>
        </p:nvSpPr>
        <p:spPr>
          <a:xfrm>
            <a:off x="292735" y="304165"/>
            <a:ext cx="11606531" cy="6249670"/>
          </a:xfrm>
          <a:prstGeom prst="rect">
            <a:avLst/>
          </a:prstGeom>
          <a:solidFill>
            <a:schemeClr val="bg2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/>
          </a:p>
        </p:txBody>
      </p:sp>
      <p:sp>
        <p:nvSpPr>
          <p:cNvPr id="8" name="矩形 7"/>
          <p:cNvSpPr/>
          <p:nvPr userDrawn="1">
            <p:custDataLst>
              <p:tags r:id="rId4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015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04800" y="740250"/>
            <a:ext cx="10976400" cy="423900"/>
          </a:xfrm>
        </p:spPr>
        <p:txBody>
          <a:bodyPr anchor="ctr"/>
          <a:lstStyle>
            <a:lvl1pPr algn="ctr">
              <a:defRPr sz="1800"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04837" y="2082600"/>
            <a:ext cx="10990800" cy="2408400"/>
          </a:xfrm>
        </p:spPr>
        <p:txBody>
          <a:bodyPr/>
          <a:lstStyle>
            <a:lvl1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0"/>
            </p:custDataLst>
          </p:nvPr>
        </p:nvSpPr>
        <p:spPr>
          <a:xfrm>
            <a:off x="594000" y="5306850"/>
            <a:ext cx="11001600" cy="758700"/>
          </a:xfrm>
        </p:spPr>
        <p:txBody>
          <a:bodyPr/>
          <a:lstStyle>
            <a:lvl1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 userDrawn="1">
            <p:custDataLst>
              <p:tags r:id="rId3"/>
            </p:custDataLst>
          </p:nvPr>
        </p:nvSpPr>
        <p:spPr>
          <a:xfrm>
            <a:off x="292735" y="304165"/>
            <a:ext cx="11606531" cy="6249670"/>
          </a:xfrm>
          <a:prstGeom prst="rect">
            <a:avLst/>
          </a:prstGeom>
          <a:solidFill>
            <a:schemeClr val="bg2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/>
          </a:p>
        </p:txBody>
      </p:sp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015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5"/>
            </p:custDataLst>
          </p:nvPr>
        </p:nvSpPr>
        <p:spPr>
          <a:xfrm>
            <a:off x="579600" y="292846"/>
            <a:ext cx="11037600" cy="331473"/>
          </a:xfrm>
        </p:spPr>
        <p:txBody>
          <a:bodyPr/>
          <a:lstStyle>
            <a:lvl1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6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7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8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 userDrawn="1">
            <p:ph sz="quarter" idx="13"/>
            <p:custDataLst>
              <p:tags r:id="rId9"/>
            </p:custDataLst>
          </p:nvPr>
        </p:nvSpPr>
        <p:spPr>
          <a:xfrm>
            <a:off x="579600" y="2025000"/>
            <a:ext cx="5342400" cy="2170800"/>
          </a:xfrm>
        </p:spPr>
        <p:txBody>
          <a:bodyPr/>
          <a:lstStyle>
            <a:lvl1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 userDrawn="1">
            <p:ph sz="quarter" idx="14"/>
            <p:custDataLst>
              <p:tags r:id="rId10"/>
            </p:custDataLst>
          </p:nvPr>
        </p:nvSpPr>
        <p:spPr>
          <a:xfrm>
            <a:off x="6242400" y="2025000"/>
            <a:ext cx="5367600" cy="2170800"/>
          </a:xfrm>
        </p:spPr>
        <p:txBody>
          <a:bodyPr/>
          <a:lstStyle>
            <a:lvl1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 userDrawn="1">
            <p:ph type="body" sz="quarter" idx="15"/>
            <p:custDataLst>
              <p:tags r:id="rId11"/>
            </p:custDataLst>
          </p:nvPr>
        </p:nvSpPr>
        <p:spPr>
          <a:xfrm>
            <a:off x="572400" y="4914450"/>
            <a:ext cx="5342400" cy="585900"/>
          </a:xfrm>
        </p:spPr>
        <p:txBody>
          <a:bodyPr/>
          <a:lstStyle>
            <a:lvl1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 userDrawn="1">
            <p:ph type="body" sz="quarter" idx="16"/>
            <p:custDataLst>
              <p:tags r:id="rId12"/>
            </p:custDataLst>
          </p:nvPr>
        </p:nvSpPr>
        <p:spPr>
          <a:xfrm>
            <a:off x="6253200" y="4910850"/>
            <a:ext cx="5367600" cy="585900"/>
          </a:xfrm>
        </p:spPr>
        <p:txBody>
          <a:bodyPr/>
          <a:lstStyle>
            <a:lvl1pPr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0" y="1576668"/>
            <a:ext cx="12192000" cy="370466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015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637550"/>
            <a:ext cx="9144000" cy="1790100"/>
          </a:xfrm>
        </p:spPr>
        <p:txBody>
          <a:bodyPr anchor="b"/>
          <a:lstStyle>
            <a:lvl1pPr algn="ctr">
              <a:defRPr sz="3375"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3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89433"/>
            <a:ext cx="396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89433"/>
            <a:ext cx="2700000" cy="237600"/>
          </a:xfrm>
        </p:spPr>
        <p:txBody>
          <a:bodyPr/>
          <a:lstStyle>
            <a:lvl1pPr>
              <a:defRPr u="none" strike="noStrike" kern="1200" cap="none" spc="0" normalizeH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4069800"/>
            <a:ext cx="9144000" cy="1242000"/>
          </a:xfrm>
        </p:spPr>
        <p:txBody>
          <a:bodyPr/>
          <a:lstStyle>
            <a:lvl1pPr algn="ctr">
              <a:defRPr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5" Type="http://schemas.openxmlformats.org/officeDocument/2006/relationships/theme" Target="../theme/theme2.xml"/><Relationship Id="rId24" Type="http://schemas.openxmlformats.org/officeDocument/2006/relationships/tags" Target="../tags/tag136.xml"/><Relationship Id="rId23" Type="http://schemas.openxmlformats.org/officeDocument/2006/relationships/tags" Target="../tags/tag135.xml"/><Relationship Id="rId22" Type="http://schemas.openxmlformats.org/officeDocument/2006/relationships/tags" Target="../tags/tag134.xml"/><Relationship Id="rId21" Type="http://schemas.openxmlformats.org/officeDocument/2006/relationships/tags" Target="../tags/tag133.xml"/><Relationship Id="rId20" Type="http://schemas.openxmlformats.org/officeDocument/2006/relationships/tags" Target="../tags/tag132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131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3" y="1189673"/>
            <a:ext cx="10852237" cy="331473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3" y="1571631"/>
            <a:ext cx="10852237" cy="404168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3" y="5619625"/>
            <a:ext cx="270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5619625"/>
            <a:ext cx="396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5619625"/>
            <a:ext cx="270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>
            <a:off x="0" y="85725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>
              <a:solidFill>
                <a:schemeClr val="l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514350" rtl="0" eaLnBrk="1" fontAlgn="auto" latinLnBrk="0" hangingPunct="1">
        <a:lnSpc>
          <a:spcPct val="100000"/>
        </a:lnSpc>
        <a:spcBef>
          <a:spcPct val="0"/>
        </a:spcBef>
        <a:buNone/>
        <a:defRPr sz="135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128905" indent="-128270" algn="l" defTabSz="51435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9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+mn-cs"/>
        </a:defRPr>
      </a:lvl1pPr>
      <a:lvl2pPr marL="386080" indent="-128270" algn="l" defTabSz="51435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905510" algn="l"/>
        </a:tabLst>
        <a:defRPr sz="9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+mn-cs"/>
        </a:defRPr>
      </a:lvl2pPr>
      <a:lvl3pPr marL="643255" indent="-128270" algn="l" defTabSz="51435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9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+mn-cs"/>
        </a:defRPr>
      </a:lvl3pPr>
      <a:lvl4pPr marL="900430" indent="-128270" algn="l" defTabSz="51435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9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+mn-cs"/>
        </a:defRPr>
      </a:lvl4pPr>
      <a:lvl5pPr marL="1157605" indent="-128270" algn="l" defTabSz="51435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9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+mn-cs"/>
        </a:defRPr>
      </a:lvl5pPr>
      <a:lvl6pPr marL="1414780" indent="-128270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671955" indent="-128270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929130" indent="-128270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186305" indent="-128270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38.xml"/><Relationship Id="rId1" Type="http://schemas.openxmlformats.org/officeDocument/2006/relationships/tags" Target="../tags/tag137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8.xml"/><Relationship Id="rId5" Type="http://schemas.openxmlformats.org/officeDocument/2006/relationships/tags" Target="../tags/tag141.xml"/><Relationship Id="rId4" Type="http://schemas.openxmlformats.org/officeDocument/2006/relationships/image" Target="../media/image4.jpeg"/><Relationship Id="rId3" Type="http://schemas.openxmlformats.org/officeDocument/2006/relationships/tags" Target="../tags/tag140.xml"/><Relationship Id="rId2" Type="http://schemas.openxmlformats.org/officeDocument/2006/relationships/tags" Target="../tags/tag139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7" Type="http://schemas.openxmlformats.org/officeDocument/2006/relationships/tags" Target="../tags/tag144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tags" Target="../tags/tag143.xml"/><Relationship Id="rId2" Type="http://schemas.openxmlformats.org/officeDocument/2006/relationships/tags" Target="../tags/tag14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8.xml"/><Relationship Id="rId5" Type="http://schemas.openxmlformats.org/officeDocument/2006/relationships/tags" Target="../tags/tag147.xml"/><Relationship Id="rId4" Type="http://schemas.openxmlformats.org/officeDocument/2006/relationships/image" Target="../media/image7.png"/><Relationship Id="rId3" Type="http://schemas.openxmlformats.org/officeDocument/2006/relationships/tags" Target="../tags/tag146.xml"/><Relationship Id="rId2" Type="http://schemas.openxmlformats.org/officeDocument/2006/relationships/tags" Target="../tags/tag145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8.xml"/><Relationship Id="rId5" Type="http://schemas.openxmlformats.org/officeDocument/2006/relationships/tags" Target="../tags/tag150.xml"/><Relationship Id="rId4" Type="http://schemas.openxmlformats.org/officeDocument/2006/relationships/image" Target="../media/image8.png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8.xml"/><Relationship Id="rId6" Type="http://schemas.openxmlformats.org/officeDocument/2006/relationships/tags" Target="../tags/tag15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tags" Target="../tags/tag152.xml"/><Relationship Id="rId2" Type="http://schemas.openxmlformats.org/officeDocument/2006/relationships/tags" Target="../tags/tag151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7" Type="http://schemas.openxmlformats.org/officeDocument/2006/relationships/tags" Target="../tags/tag157.xml"/><Relationship Id="rId6" Type="http://schemas.openxmlformats.org/officeDocument/2006/relationships/image" Target="../media/image7.png"/><Relationship Id="rId5" Type="http://schemas.openxmlformats.org/officeDocument/2006/relationships/tags" Target="../tags/tag156.xml"/><Relationship Id="rId4" Type="http://schemas.openxmlformats.org/officeDocument/2006/relationships/image" Target="../media/image11.png"/><Relationship Id="rId3" Type="http://schemas.openxmlformats.org/officeDocument/2006/relationships/tags" Target="../tags/tag155.xml"/><Relationship Id="rId2" Type="http://schemas.openxmlformats.org/officeDocument/2006/relationships/tags" Target="../tags/tag154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8.xml"/><Relationship Id="rId5" Type="http://schemas.openxmlformats.org/officeDocument/2006/relationships/tags" Target="../tags/tag160.xml"/><Relationship Id="rId4" Type="http://schemas.openxmlformats.org/officeDocument/2006/relationships/image" Target="../media/image12.png"/><Relationship Id="rId3" Type="http://schemas.openxmlformats.org/officeDocument/2006/relationships/tags" Target="../tags/tag159.xml"/><Relationship Id="rId2" Type="http://schemas.openxmlformats.org/officeDocument/2006/relationships/tags" Target="../tags/tag158.xml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8.xml"/><Relationship Id="rId6" Type="http://schemas.openxmlformats.org/officeDocument/2006/relationships/tags" Target="../tags/tag164.xml"/><Relationship Id="rId5" Type="http://schemas.openxmlformats.org/officeDocument/2006/relationships/image" Target="../media/image13.png"/><Relationship Id="rId4" Type="http://schemas.openxmlformats.org/officeDocument/2006/relationships/tags" Target="../tags/tag163.xml"/><Relationship Id="rId3" Type="http://schemas.openxmlformats.org/officeDocument/2006/relationships/tags" Target="../tags/tag162.xml"/><Relationship Id="rId2" Type="http://schemas.openxmlformats.org/officeDocument/2006/relationships/tags" Target="../tags/tag161.xml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tags" Target="../tags/tag165.xml"/><Relationship Id="rId2" Type="http://schemas.openxmlformats.org/officeDocument/2006/relationships/image" Target="../media/image14.png"/><Relationship Id="rId1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tags" Target="../tags/tag166.xml"/><Relationship Id="rId2" Type="http://schemas.openxmlformats.org/officeDocument/2006/relationships/image" Target="../media/image15.png"/><Relationship Id="rId1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8.xml"/><Relationship Id="rId4" Type="http://schemas.openxmlformats.org/officeDocument/2006/relationships/tags" Target="../tags/tag168.xml"/><Relationship Id="rId3" Type="http://schemas.openxmlformats.org/officeDocument/2006/relationships/image" Target="../media/image16.png"/><Relationship Id="rId2" Type="http://schemas.openxmlformats.org/officeDocument/2006/relationships/tags" Target="../tags/tag167.xml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占位符 4"/>
          <p:cNvSpPr>
            <a:spLocks noGrp="1"/>
          </p:cNvSpPr>
          <p:nvPr>
            <p:ph type="body" sz="quarter" idx="13"/>
            <p:custDataLst>
              <p:tags r:id="rId1"/>
            </p:custDataLst>
          </p:nvPr>
        </p:nvSpPr>
        <p:spPr>
          <a:xfrm>
            <a:off x="4246907" y="4733589"/>
            <a:ext cx="1892347" cy="309620"/>
          </a:xfrm>
        </p:spPr>
        <p:txBody>
          <a:bodyPr/>
          <a:p>
            <a:pPr marL="635" indent="0">
              <a:buNone/>
            </a:pPr>
            <a:r>
              <a:rPr lang="en-US" altLang="zh-CN" sz="1000">
                <a:solidFill>
                  <a:schemeClr val="dk1">
                    <a:lumMod val="85000"/>
                    <a:lumOff val="15000"/>
                  </a:schemeClr>
                </a:solidFill>
                <a:sym typeface="+mn-lt"/>
              </a:rPr>
              <a:t> </a:t>
            </a:r>
            <a:endParaRPr lang="en-US" altLang="zh-CN" sz="1000">
              <a:solidFill>
                <a:schemeClr val="dk1">
                  <a:lumMod val="85000"/>
                  <a:lumOff val="15000"/>
                </a:schemeClr>
              </a:solidFill>
              <a:sym typeface="+mn-lt"/>
            </a:endParaRPr>
          </a:p>
        </p:txBody>
      </p:sp>
      <p:sp>
        <p:nvSpPr>
          <p:cNvPr id="4" name="标题 3"/>
          <p:cNvSpPr/>
          <p:nvPr>
            <p:ph type="ctrTitle"/>
          </p:nvPr>
        </p:nvSpPr>
        <p:spPr>
          <a:xfrm>
            <a:off x="2855300" y="980870"/>
            <a:ext cx="5389200" cy="899100"/>
          </a:xfrm>
        </p:spPr>
        <p:txBody>
          <a:bodyPr/>
          <a:p>
            <a:r>
              <a:rPr lang="en-US" altLang="zh-CN">
                <a:ea typeface="汉仪铸字超然体W" panose="00020600040101010101" charset="-122"/>
              </a:rPr>
              <a:t> </a:t>
            </a:r>
            <a:endParaRPr lang="en-US" altLang="zh-CN">
              <a:ea typeface="汉仪铸字超然体W" panose="000206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75460" y="1880235"/>
            <a:ext cx="8641080" cy="9220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zh-CN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好相惠信息系统内训资料</a:t>
            </a:r>
            <a:endParaRPr lang="zh-CN" altLang="zh-CN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515083" y="3137694"/>
            <a:ext cx="3230880" cy="460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2400" b="1" dirty="0">
                <a:ln w="9525">
                  <a:noFill/>
                  <a:prstDash val="solid"/>
                </a:ln>
                <a:solidFill>
                  <a:schemeClr val="accent5"/>
                </a:solidFill>
                <a:effectLst>
                  <a:innerShdw blurRad="63500" dist="50800" dir="8100000">
                    <a:srgbClr val="F57316">
                      <a:alpha val="50000"/>
                    </a:srgbClr>
                  </a:innerShdw>
                </a:effectLst>
                <a:latin typeface="微软雅黑" panose="020B0503020204020204" charset="-122"/>
                <a:ea typeface="微软雅黑" panose="020B0503020204020204" charset="-122"/>
              </a:rPr>
              <a:t>（三）盘点机操作方法</a:t>
            </a:r>
            <a:endParaRPr lang="zh-CN" altLang="en-US" sz="2400" b="1" dirty="0">
              <a:ln w="9525">
                <a:noFill/>
                <a:prstDash val="solid"/>
              </a:ln>
              <a:solidFill>
                <a:schemeClr val="accent5"/>
              </a:solidFill>
              <a:effectLst>
                <a:innerShdw blurRad="63500" dist="50800" dir="8100000">
                  <a:srgbClr val="F57316">
                    <a:alpha val="50000"/>
                  </a:srgbClr>
                </a:inn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699761" y="3934817"/>
            <a:ext cx="7924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p>
            <a:pPr algn="ctr"/>
            <a:r>
              <a:rPr lang="zh-CN" altLang="en-US" sz="2400" dirty="0" smtClean="0">
                <a:ln w="9525">
                  <a:noFill/>
                  <a:prstDash val="solid"/>
                </a:ln>
                <a:solidFill>
                  <a:schemeClr val="accent5"/>
                </a:solidFill>
                <a:effectLst>
                  <a:innerShdw blurRad="63500" dist="50800" dir="8100000">
                    <a:srgbClr val="F57316">
                      <a:alpha val="50000"/>
                    </a:srgbClr>
                  </a:innerShdw>
                </a:effectLst>
                <a:latin typeface="微软雅黑" panose="020B0503020204020204" charset="-122"/>
                <a:ea typeface="微软雅黑" panose="020B0503020204020204" charset="-122"/>
              </a:rPr>
              <a:t>李聪</a:t>
            </a:r>
            <a:endParaRPr lang="zh-CN" altLang="en-US" sz="2400" dirty="0" smtClean="0">
              <a:ln w="9525">
                <a:noFill/>
                <a:prstDash val="solid"/>
              </a:ln>
              <a:solidFill>
                <a:schemeClr val="accent5"/>
              </a:solidFill>
              <a:effectLst>
                <a:innerShdw blurRad="63500" dist="50800" dir="8100000">
                  <a:srgbClr val="F57316">
                    <a:alpha val="50000"/>
                  </a:srgbClr>
                </a:inn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448301" y="4724757"/>
            <a:ext cx="1327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p>
            <a:pPr algn="ctr"/>
            <a:r>
              <a:rPr lang="en-US" sz="2400" dirty="0">
                <a:ln w="9525">
                  <a:noFill/>
                  <a:prstDash val="solid"/>
                </a:ln>
                <a:solidFill>
                  <a:schemeClr val="accent5"/>
                </a:solidFill>
                <a:effectLst>
                  <a:innerShdw blurRad="63500" dist="50800" dir="8100000">
                    <a:srgbClr val="F57316">
                      <a:alpha val="50000"/>
                    </a:srgbClr>
                  </a:innerShdw>
                </a:effectLst>
                <a:latin typeface="微软雅黑" panose="020B0503020204020204" charset="-122"/>
                <a:ea typeface="微软雅黑" panose="020B0503020204020204" charset="-122"/>
              </a:rPr>
              <a:t>2022.06</a:t>
            </a:r>
            <a:endParaRPr lang="en-US" sz="2400" dirty="0">
              <a:ln w="9525">
                <a:noFill/>
                <a:prstDash val="solid"/>
              </a:ln>
              <a:solidFill>
                <a:schemeClr val="accent5"/>
              </a:solidFill>
              <a:effectLst>
                <a:innerShdw blurRad="63500" dist="50800" dir="8100000">
                  <a:srgbClr val="F57316">
                    <a:alpha val="50000"/>
                  </a:srgbClr>
                </a:inn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副标题 6"/>
          <p:cNvSpPr/>
          <p:nvPr>
            <p:ph type="subTitle" idx="1"/>
          </p:nvPr>
        </p:nvSpPr>
        <p:spPr>
          <a:xfrm>
            <a:off x="3359465" y="3644876"/>
            <a:ext cx="3096900" cy="376951"/>
          </a:xfrm>
        </p:spPr>
        <p:txBody>
          <a:bodyPr/>
          <a:p>
            <a:r>
              <a:rPr lang="en-US" altLang="zh-CN">
                <a:ea typeface="汉仪雅酷黑-55J" panose="00020600040101010101" charset="-122"/>
              </a:rPr>
              <a:t> </a:t>
            </a:r>
            <a:endParaRPr lang="en-US" altLang="zh-CN">
              <a:ea typeface="汉仪雅酷黑-55J" panose="00020600040101010101" charset="-122"/>
            </a:endParaRP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decel="7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855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15*sin(rand(0-360)+0)+2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5*sin(rand(0-360)+0)+2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9" dur="998" fill="hold">
                                          <p:stCondLst>
                                            <p:cond delay="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" dur="998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500000" y="50000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1" dur="714" fill="hold">
                                          <p:stCondLst>
                                            <p:cond delay="28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-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" dur="714" fill="hold">
                                          <p:stCondLst>
                                            <p:cond delay="28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ppt_h/1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75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7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bldLvl="0" animBg="1" build="allAtOnce"/>
      <p:bldP spid="10" grpId="1" animBg="1"/>
      <p:bldP spid="12" grpId="0" bldLvl="0" animBg="1"/>
      <p:bldP spid="13" grpId="0" bldLvl="0" animBg="1" build="allAtOnce"/>
      <p:bldP spid="1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981200" y="274638"/>
            <a:ext cx="822960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101600" tIns="38100" rIns="76200" bIns="38100" rtlCol="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第一步</a:t>
            </a:r>
            <a:endParaRPr lang="zh-CN" altLang="en-US" spc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  <p:custDataLst>
              <p:tags r:id="rId2"/>
            </p:custDataLst>
          </p:nvPr>
        </p:nvSpPr>
        <p:spPr>
          <a:xfrm>
            <a:off x="1981200" y="1600200"/>
            <a:ext cx="8260080" cy="512762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101600" tIns="0" rIns="82550" bIns="0" rtlCol="0">
            <a:no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pc="0">
                <a:solidFill>
                  <a:schemeClr val="lt1"/>
                </a:solidFill>
                <a:latin typeface="微软雅黑" panose="020B0503020204020204" charset="-122"/>
                <a:ea typeface="汉仪雅酷黑-55J" panose="00020600040101010101" charset="-122"/>
                <a:sym typeface="+mn-ea"/>
              </a:rPr>
              <a:t>开机</a:t>
            </a:r>
            <a:endParaRPr lang="zh-CN" altLang="en-US" spc="0">
              <a:solidFill>
                <a:schemeClr val="lt1"/>
              </a:solidFill>
              <a:latin typeface="微软雅黑" panose="020B0503020204020204" charset="-122"/>
              <a:ea typeface="汉仪雅酷黑-55J" panose="00020600040101010101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3143250" y="2061210"/>
            <a:ext cx="590550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1800">
                <a:solidFill>
                  <a:schemeClr val="lt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按键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右下角红色键</a:t>
            </a:r>
            <a:r>
              <a:rPr lang="zh-CN" altLang="en-US" sz="1800">
                <a:solidFill>
                  <a:schemeClr val="lt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为开机键，按下即可开机，开机后如图</a:t>
            </a:r>
            <a:endParaRPr lang="zh-CN" altLang="en-US" sz="1800">
              <a:solidFill>
                <a:schemeClr val="lt1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</a:endParaRPr>
          </a:p>
        </p:txBody>
      </p:sp>
      <p:pic>
        <p:nvPicPr>
          <p:cNvPr id="5" name="图片 4" descr="d7b351319a9360a8432763aada7746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1840" y="2564765"/>
            <a:ext cx="8141970" cy="4114800"/>
          </a:xfrm>
          <a:prstGeom prst="rect">
            <a:avLst/>
          </a:prstGeom>
        </p:spPr>
      </p:pic>
      <p:sp>
        <p:nvSpPr>
          <p:cNvPr id="6" name="左箭头 5"/>
          <p:cNvSpPr/>
          <p:nvPr/>
        </p:nvSpPr>
        <p:spPr>
          <a:xfrm>
            <a:off x="6240145" y="5949315"/>
            <a:ext cx="936625" cy="50355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" presetID="0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ppt_h/1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0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18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140000" y="60000"/>
                                    </p:animScale>
                                    <p:animScale>
                                      <p:cBhvr>
                                        <p:cTn id="16" dur="62" fill="hold">
                                          <p:stCondLst>
                                            <p:cond delay="18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40000" y="60000"/>
                                      <p:to x="80000" y="120000"/>
                                    </p:animScale>
                                    <p:animScale>
                                      <p:cBhvr>
                                        <p:cTn id="17" dur="187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80000" y="120000"/>
                                      <p:to x="120000" y="80000"/>
                                    </p:animScale>
                                    <p:animScale>
                                      <p:cBhvr>
                                        <p:cTn id="18" dur="187" fill="hold">
                                          <p:stCondLst>
                                            <p:cond delay="4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80000"/>
                                      <p:to x="90000" y="110000"/>
                                    </p:animScale>
                                    <p:animScale>
                                      <p:cBhvr>
                                        <p:cTn id="19" dur="187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90000" y="110000"/>
                                      <p:to x="105000" y="95000"/>
                                    </p:animScale>
                                    <p:animScale>
                                      <p:cBhvr>
                                        <p:cTn id="20" dur="187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5000" y="95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18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140000" y="60000"/>
                                    </p:animScale>
                                    <p:animScale>
                                      <p:cBhvr>
                                        <p:cTn id="24" dur="62" fill="hold">
                                          <p:stCondLst>
                                            <p:cond delay="18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40000" y="60000"/>
                                      <p:to x="80000" y="120000"/>
                                    </p:animScale>
                                    <p:animScale>
                                      <p:cBhvr>
                                        <p:cTn id="25" dur="187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80000" y="120000"/>
                                      <p:to x="120000" y="80000"/>
                                    </p:animScale>
                                    <p:animScale>
                                      <p:cBhvr>
                                        <p:cTn id="26" dur="187" fill="hold">
                                          <p:stCondLst>
                                            <p:cond delay="4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20000" y="80000"/>
                                      <p:to x="90000" y="110000"/>
                                    </p:animScale>
                                    <p:animScale>
                                      <p:cBhvr>
                                        <p:cTn id="27" dur="187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90000" y="110000"/>
                                      <p:to x="105000" y="95000"/>
                                    </p:animScale>
                                    <p:animScale>
                                      <p:cBhvr>
                                        <p:cTn id="28" dur="187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5000" y="95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981200" y="274638"/>
            <a:ext cx="8229600" cy="1143000"/>
          </a:xfrm>
          <a:noFill/>
          <a:ln w="9525">
            <a:noFill/>
          </a:ln>
        </p:spPr>
        <p:txBody>
          <a:bodyPr vert="horz" lIns="101600" tIns="38100" rIns="76200" bIns="38100" rtlCol="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第二步</a:t>
            </a:r>
            <a:endParaRPr lang="zh-CN" altLang="en-US" spc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  <p:custDataLst>
              <p:tags r:id="rId2"/>
            </p:custDataLst>
          </p:nvPr>
        </p:nvSpPr>
        <p:spPr>
          <a:xfrm>
            <a:off x="1981200" y="1600200"/>
            <a:ext cx="8229600" cy="4525963"/>
          </a:xfrm>
          <a:noFill/>
          <a:ln w="9525">
            <a:noFill/>
          </a:ln>
        </p:spPr>
        <p:txBody>
          <a:bodyPr vert="horz" lIns="101600" tIns="0" rIns="82550" bIns="0" rtlCol="0">
            <a:no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  <a:sym typeface="+mn-ea"/>
              </a:rPr>
              <a:t>删除</a:t>
            </a:r>
            <a:endParaRPr lang="zh-CN" altLang="en-US" spc="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  <a:sym typeface="+mn-ea"/>
            </a:endParaRPr>
          </a:p>
          <a:p>
            <a:pPr marL="0" lvl="0" indent="0" algn="l">
              <a:buClrTx/>
              <a:buSzTx/>
              <a:buFontTx/>
              <a:buNone/>
            </a:pPr>
            <a:r>
              <a:rPr lang="zh-CN" altLang="en-US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  <a:sym typeface="+mn-ea"/>
              </a:rPr>
              <a:t>原有数据</a:t>
            </a:r>
            <a:r>
              <a:rPr lang="zh-CN" altLang="en-US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  <a:sym typeface="+mn-ea"/>
              </a:rPr>
              <a:t>  </a:t>
            </a:r>
            <a:endParaRPr lang="zh-CN" altLang="en-US" spc="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4223385" y="1628775"/>
            <a:ext cx="6192520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选择</a:t>
            </a:r>
            <a:r>
              <a:rPr lang="en-US" altLang="zh-CN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“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盘点管理</a:t>
            </a:r>
            <a:r>
              <a:rPr lang="en-US" altLang="zh-CN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”</a:t>
            </a:r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，点击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橘黄色</a:t>
            </a:r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按键进入，进入后有</a:t>
            </a:r>
            <a:r>
              <a:rPr lang="en-US" altLang="zh-CN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5</a:t>
            </a:r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个选项，直接按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数字键</a:t>
            </a:r>
            <a:r>
              <a:rPr lang="en-US" altLang="zh-CN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5</a:t>
            </a:r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进入删除数据页面，第一个提示是：删除后将不可恢复，按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橘黄色</a:t>
            </a:r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按键（</a:t>
            </a:r>
            <a:r>
              <a:rPr lang="en-US" altLang="zh-CN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OK</a:t>
            </a:r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键）继续，第二个提示：确定删除吗？再按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橘黄色</a:t>
            </a:r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按键，会出现第三个短暂的提示：删除成功！</a:t>
            </a:r>
            <a:endParaRPr lang="zh-CN" altLang="en-US" sz="180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</a:endParaRPr>
          </a:p>
        </p:txBody>
      </p:sp>
      <p:pic>
        <p:nvPicPr>
          <p:cNvPr id="6" name="图片 5" descr="a033bd3df3365c240b41bbc93391cf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0010" y="3296285"/>
            <a:ext cx="2352040" cy="3200400"/>
          </a:xfrm>
          <a:prstGeom prst="rect">
            <a:avLst/>
          </a:prstGeom>
        </p:spPr>
      </p:pic>
      <p:pic>
        <p:nvPicPr>
          <p:cNvPr id="7" name="图片 6" descr="4c8b6b6f7464fdb5916bad3861622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2715" y="3304540"/>
            <a:ext cx="2382520" cy="318897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6185" y="3279140"/>
            <a:ext cx="2418715" cy="3231515"/>
          </a:xfrm>
          <a:prstGeom prst="rect">
            <a:avLst/>
          </a:prstGeom>
        </p:spPr>
      </p:pic>
      <p:sp>
        <p:nvSpPr>
          <p:cNvPr id="9" name="右箭头 8"/>
          <p:cNvSpPr/>
          <p:nvPr/>
        </p:nvSpPr>
        <p:spPr>
          <a:xfrm rot="12900000">
            <a:off x="3355340" y="5288280"/>
            <a:ext cx="503555" cy="14414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heel spokes="8"/>
      </p:transition>
    </mc:Choice>
    <mc:Fallback>
      <p:transition spd="slow">
        <p:wheel spokes="8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0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71375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303932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782477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296768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0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713981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519687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ldLvl="0" build="allAtOnce"/>
      <p:bldP spid="3" grpId="1"/>
      <p:bldP spid="9" grpId="0" animBg="1"/>
      <p:bldP spid="5" grpId="0" bldLvl="0" build="allAtOnce"/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981200" y="274638"/>
            <a:ext cx="8229600" cy="1143000"/>
          </a:xfrm>
          <a:noFill/>
          <a:ln w="9525">
            <a:noFill/>
          </a:ln>
        </p:spPr>
        <p:txBody>
          <a:bodyPr vert="horz" lIns="101600" tIns="38100" rIns="76200" bIns="38100" rtlCol="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第三</a:t>
            </a: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步</a:t>
            </a:r>
            <a:endParaRPr lang="zh-CN" altLang="en-US" spc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  <p:custDataLst>
              <p:tags r:id="rId2"/>
            </p:custDataLst>
          </p:nvPr>
        </p:nvSpPr>
        <p:spPr>
          <a:xfrm>
            <a:off x="1981200" y="1600200"/>
            <a:ext cx="8478520" cy="5224145"/>
          </a:xfrm>
          <a:noFill/>
          <a:ln w="9525">
            <a:noFill/>
          </a:ln>
        </p:spPr>
        <p:txBody>
          <a:bodyPr vert="horz" lIns="101600" tIns="0" rIns="82550" bIns="0" rtlCol="0">
            <a:no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sym typeface="+mn-ea"/>
              </a:rPr>
              <a:t>盘点扫描</a:t>
            </a:r>
            <a:endParaRPr lang="zh-CN" altLang="en-US" spc="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91995" y="2348865"/>
            <a:ext cx="869505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    </a:t>
            </a:r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盘点扫描，即开始扫描录入商品，上一边删除数据后会自动返回到</a:t>
            </a:r>
            <a:r>
              <a:rPr lang="en-US" altLang="zh-CN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5</a:t>
            </a:r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个选项的页面（上一步有截图）直接按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数字</a:t>
            </a:r>
            <a:r>
              <a:rPr lang="en-US" altLang="zh-CN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1</a:t>
            </a:r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进入盘点扫描页面</a:t>
            </a:r>
            <a:endParaRPr lang="zh-CN" altLang="en-US" sz="1800">
              <a:solidFill>
                <a:srgbClr val="000000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010785" y="3140710"/>
            <a:ext cx="2418715" cy="3231515"/>
          </a:xfrm>
          <a:prstGeom prst="rect">
            <a:avLst/>
          </a:prstGeom>
        </p:spPr>
      </p:pic>
      <p:sp>
        <p:nvSpPr>
          <p:cNvPr id="7" name="右箭头 6"/>
          <p:cNvSpPr/>
          <p:nvPr/>
        </p:nvSpPr>
        <p:spPr>
          <a:xfrm rot="10800000">
            <a:off x="6096000" y="3429000"/>
            <a:ext cx="681355" cy="304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decel="7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855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15*sin(rand(0-360)+0)+2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5*sin(rand(0-360)+0)+2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9" dur="998" fill="hold">
                                          <p:stCondLst>
                                            <p:cond delay="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" dur="998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500000" y="50000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1" dur="714" fill="hold">
                                          <p:stCondLst>
                                            <p:cond delay="2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-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" dur="714" fill="hold">
                                          <p:stCondLst>
                                            <p:cond delay="2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0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693565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510182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22222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527835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 build="allAtOnce"/>
      <p:bldP spid="3" grpId="1"/>
      <p:bldP spid="4" grpId="0" build="p"/>
      <p:bldP spid="4" grpId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981200" y="274638"/>
            <a:ext cx="8229600" cy="1143000"/>
          </a:xfrm>
          <a:noFill/>
          <a:ln w="9525">
            <a:noFill/>
          </a:ln>
        </p:spPr>
        <p:txBody>
          <a:bodyPr vert="horz" lIns="101600" tIns="38100" rIns="76200" bIns="38100" rtlCol="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第三步</a:t>
            </a:r>
            <a:endParaRPr lang="zh-CN" altLang="en-US" spc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  <p:custDataLst>
              <p:tags r:id="rId2"/>
            </p:custDataLst>
          </p:nvPr>
        </p:nvSpPr>
        <p:spPr>
          <a:xfrm>
            <a:off x="1981200" y="1600200"/>
            <a:ext cx="8478520" cy="5224145"/>
          </a:xfrm>
          <a:noFill/>
          <a:ln w="9525">
            <a:noFill/>
          </a:ln>
        </p:spPr>
        <p:txBody>
          <a:bodyPr vert="horz" lIns="101600" tIns="0" rIns="82550" bIns="0" rtlCol="0">
            <a:no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sym typeface="+mn-ea"/>
              </a:rPr>
              <a:t>盘点扫描</a:t>
            </a:r>
            <a:endParaRPr lang="zh-CN" altLang="en-US" spc="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81200" y="2276475"/>
            <a:ext cx="869505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进入后，页面有三个选项：单号、仓库、进入扫描，按</a:t>
            </a:r>
            <a:r>
              <a:rPr lang="en-US" altLang="zh-CN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F2</a:t>
            </a:r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移动到</a:t>
            </a:r>
            <a:r>
              <a:rPr lang="en-US" altLang="zh-CN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“</a:t>
            </a:r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进入扫描</a:t>
            </a:r>
            <a:r>
              <a:rPr lang="en-US" altLang="zh-CN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”</a:t>
            </a:r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选项然后按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橘黄色</a:t>
            </a:r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按键进入盘点扫描。</a:t>
            </a:r>
            <a:endParaRPr lang="zh-CN" altLang="en-US" sz="1800">
              <a:solidFill>
                <a:srgbClr val="000000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</a:endParaRPr>
          </a:p>
          <a:p>
            <a:endParaRPr lang="zh-CN" altLang="en-US" sz="1800">
              <a:solidFill>
                <a:srgbClr val="000000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584065" y="3068955"/>
            <a:ext cx="2498725" cy="3125470"/>
          </a:xfrm>
          <a:prstGeom prst="rect">
            <a:avLst/>
          </a:prstGeom>
        </p:spPr>
      </p:pic>
      <p:sp>
        <p:nvSpPr>
          <p:cNvPr id="7" name="右箭头 6"/>
          <p:cNvSpPr/>
          <p:nvPr/>
        </p:nvSpPr>
        <p:spPr>
          <a:xfrm rot="8520000">
            <a:off x="5541645" y="4830445"/>
            <a:ext cx="681355" cy="304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67537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478464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1"/>
      <p:bldP spid="4" grpId="0" build="p"/>
      <p:bldP spid="4" grpId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981200" y="274638"/>
            <a:ext cx="8229600" cy="1143000"/>
          </a:xfrm>
          <a:noFill/>
          <a:ln w="9525">
            <a:noFill/>
          </a:ln>
        </p:spPr>
        <p:txBody>
          <a:bodyPr vert="horz" lIns="101600" tIns="38100" rIns="76200" bIns="38100" rtlCol="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第三步</a:t>
            </a:r>
            <a:endParaRPr lang="zh-CN" altLang="en-US" spc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  <p:custDataLst>
              <p:tags r:id="rId2"/>
            </p:custDataLst>
          </p:nvPr>
        </p:nvSpPr>
        <p:spPr>
          <a:xfrm>
            <a:off x="1981200" y="1600200"/>
            <a:ext cx="8478520" cy="5224145"/>
          </a:xfrm>
          <a:noFill/>
          <a:ln w="9525">
            <a:noFill/>
          </a:ln>
        </p:spPr>
        <p:txBody>
          <a:bodyPr vert="horz" lIns="101600" tIns="0" rIns="82550" bIns="0" rtlCol="0">
            <a:no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sym typeface="+mn-ea"/>
              </a:rPr>
              <a:t>盘点扫描</a:t>
            </a:r>
            <a:endParaRPr lang="zh-CN" altLang="en-US" spc="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63750" y="2132965"/>
            <a:ext cx="869505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扫描页面如图，将盘点机顶部对着商品条码，按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橘黄色</a:t>
            </a:r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按键后会获取到商品条码，然后自动跳转到蓝色背景的数量栏，有闪动的输入光标，直接输入该商品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数量，</a:t>
            </a:r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然后</a:t>
            </a:r>
            <a:r>
              <a:rPr lang="zh-CN" altLang="en-US" sz="1800" b="1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按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橘黄色</a:t>
            </a:r>
            <a:r>
              <a:rPr lang="zh-CN" altLang="en-US" sz="1800" b="1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确认</a:t>
            </a:r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即可。</a:t>
            </a:r>
            <a:endParaRPr lang="zh-CN" altLang="en-US" sz="1800">
              <a:solidFill>
                <a:srgbClr val="000000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</a:endParaRPr>
          </a:p>
          <a:p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注意：当输入数据有误，并且没有确认之前，可以通过按</a:t>
            </a:r>
            <a:r>
              <a:rPr lang="en-US" altLang="zh-CN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Menu</a:t>
            </a:r>
            <a:r>
              <a:rPr lang="zh-CN" altLang="en-US" sz="1800">
                <a:solidFill>
                  <a:srgbClr val="00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键删除输入的数据，然后重新输入正确的数据，如果已经按了确定，那么该商品只能记下来在导入时修改。</a:t>
            </a:r>
            <a:endParaRPr lang="zh-CN" altLang="en-US" sz="1800">
              <a:solidFill>
                <a:srgbClr val="000000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216275" y="3716655"/>
            <a:ext cx="2507615" cy="268668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0190" y="3716655"/>
            <a:ext cx="2432050" cy="268605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737824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36664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1"/>
      <p:bldP spid="4" grpId="0" build="p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981200" y="274638"/>
            <a:ext cx="8229600" cy="1143000"/>
          </a:xfrm>
          <a:noFill/>
          <a:ln w="9525">
            <a:noFill/>
          </a:ln>
        </p:spPr>
        <p:txBody>
          <a:bodyPr vert="horz" lIns="101600" tIns="38100" rIns="76200" bIns="38100" rtlCol="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第四步</a:t>
            </a: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	</a:t>
            </a:r>
            <a:endParaRPr lang="zh-CN" altLang="en-US" spc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  <p:custDataLst>
              <p:tags r:id="rId2"/>
            </p:custDataLst>
          </p:nvPr>
        </p:nvSpPr>
        <p:spPr>
          <a:xfrm>
            <a:off x="1981200" y="1600200"/>
            <a:ext cx="8229600" cy="4525963"/>
          </a:xfrm>
          <a:noFill/>
          <a:ln w="9525">
            <a:noFill/>
          </a:ln>
        </p:spPr>
        <p:txBody>
          <a:bodyPr vert="horz" lIns="101600" tIns="0" rIns="82550" bIns="0" rtlCol="0">
            <a:no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sym typeface="+mn-ea"/>
              </a:rPr>
              <a:t>上传盘点机</a:t>
            </a:r>
            <a:r>
              <a:rPr lang="zh-CN" altLang="en-US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sym typeface="+mn-ea"/>
              </a:rPr>
              <a:t>数据</a:t>
            </a:r>
            <a:endParaRPr lang="zh-CN" altLang="en-US" spc="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2743200" y="2228850"/>
            <a:ext cx="658812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商品全部扫完后，在盘点扫描页面，按</a:t>
            </a:r>
            <a:r>
              <a:rPr lang="en-US" altLang="zh-CN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ESC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键</a:t>
            </a:r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返回到盘点管理的</a:t>
            </a:r>
            <a:r>
              <a:rPr lang="en-US" altLang="zh-CN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5</a:t>
            </a:r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个选项页面，先用数据线将盘点机和电脑连起来，然后按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数字键</a:t>
            </a:r>
            <a:r>
              <a:rPr lang="en-US" altLang="zh-CN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2</a:t>
            </a:r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进入盘点上传页面如图</a:t>
            </a:r>
            <a:r>
              <a:rPr lang="en-US" altLang="zh-CN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2</a:t>
            </a:r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，此时操作电脑导入数据</a:t>
            </a:r>
            <a:endParaRPr lang="zh-CN" altLang="en-US" sz="180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4290" y="3559810"/>
            <a:ext cx="2312035" cy="311277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216275" y="3500755"/>
            <a:ext cx="2418715" cy="3231515"/>
          </a:xfrm>
          <a:prstGeom prst="rect">
            <a:avLst/>
          </a:prstGeom>
        </p:spPr>
      </p:pic>
      <p:sp>
        <p:nvSpPr>
          <p:cNvPr id="4" name="右箭头 3"/>
          <p:cNvSpPr/>
          <p:nvPr/>
        </p:nvSpPr>
        <p:spPr>
          <a:xfrm rot="10800000">
            <a:off x="4224020" y="4149090"/>
            <a:ext cx="681355" cy="304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newsflash/>
      </p:transition>
    </mc:Choice>
    <mc:Fallback>
      <p:transition spd="med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decel="7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855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15*sin(rand(0-360)+0)+2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5*sin(rand(0-360)+0)+2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9" dur="998" fill="hold">
                                          <p:stCondLst>
                                            <p:cond delay="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" dur="998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500000" y="50000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1" dur="714" fill="hold">
                                          <p:stCondLst>
                                            <p:cond delay="2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-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" dur="714" fill="hold">
                                          <p:stCondLst>
                                            <p:cond delay="2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99"/>
                            </p:stCondLst>
                            <p:childTnLst>
                              <p:par>
                                <p:cTn id="14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ppt_h/1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99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extLst>
                                      <p:ext uri="{505F2C04-C923-438B-8C0F-E0CD2BADF298}">
                                        <wppc:dynamicDigit xmlns:wppc="http://www.wps.cn/officeDocument/PresentationCustomData">
                                          <p:anim to="" calcmode="lin" valueType="num">
                                            <p:cBhvr>
                                              <p:cTn id="20" dur="indefinite" fill="hold"/>
                                              <p:tgtEl>
                                                <p:spTgt spid="5"/>
                                              </p:tgtEl>
                                              <p:attrNameLst>
                                                <p:attrName>num.show</p:attrName>
                                              </p:attrNameLst>
                                            </p:cBhvr>
                                            <p:tavLst>
                                              <p:tav tm="0">
                                                <p:val>
                                                  <p:strVal val="#ppt_v"/>
                                                </p:val>
                                              </p:tav>
                                              <p:tav tm="100000">
                                                <p:val>
                                                  <p:fltVal val="0"/>
                                                </p:val>
                                              </p:tav>
                                            </p:tavLst>
                                          </p:anim>
                                        </wppc:dynamicDigit>
                                      </p:ext>
                                    </p:extLs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99"/>
                            </p:stCondLst>
                            <p:childTnLst>
                              <p:par>
                                <p:cTn id="22" presetID="0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746065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362995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99"/>
                            </p:stCondLst>
                            <p:childTnLst>
                              <p:par>
                                <p:cTn id="29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627222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374293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99"/>
                            </p:stCondLst>
                            <p:childTnLst>
                              <p:par>
                                <p:cTn id="3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36299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74606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99"/>
                            </p:stCondLst>
                            <p:childTnLst>
                              <p:par>
                                <p:cTn id="42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37429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62722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99"/>
                            </p:stCondLst>
                            <p:childTnLst>
                              <p:par>
                                <p:cTn id="4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981200" y="274638"/>
            <a:ext cx="8229600" cy="1143000"/>
          </a:xfrm>
          <a:noFill/>
          <a:ln w="9525">
            <a:noFill/>
          </a:ln>
        </p:spPr>
        <p:txBody>
          <a:bodyPr vert="horz" lIns="101600" tIns="38100" rIns="76200" bIns="38100" rtlCol="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第五步</a:t>
            </a:r>
            <a:endParaRPr lang="zh-CN" altLang="en-US" spc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  <p:custDataLst>
              <p:tags r:id="rId2"/>
            </p:custDataLst>
          </p:nvPr>
        </p:nvSpPr>
        <p:spPr>
          <a:xfrm>
            <a:off x="1981200" y="1600200"/>
            <a:ext cx="8229600" cy="4525963"/>
          </a:xfrm>
          <a:noFill/>
          <a:ln w="9525">
            <a:noFill/>
          </a:ln>
        </p:spPr>
        <p:txBody>
          <a:bodyPr vert="horz" lIns="101600" tIns="0" rIns="82550" bIns="0" rtlCol="0">
            <a:no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sym typeface="+mn-ea"/>
              </a:rPr>
              <a:t>云鼎系统导入盘点</a:t>
            </a:r>
            <a:r>
              <a:rPr lang="zh-CN" altLang="en-US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sym typeface="+mn-ea"/>
              </a:rPr>
              <a:t>数据</a:t>
            </a:r>
            <a:endParaRPr lang="zh-CN" altLang="en-US" spc="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2391410" y="2200910"/>
            <a:ext cx="73012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打开云鼎系统【盘点录入单】，点击</a:t>
            </a:r>
            <a:r>
              <a:rPr lang="en-US" altLang="zh-CN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“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选商品</a:t>
            </a:r>
            <a:r>
              <a:rPr lang="en-US" altLang="zh-CN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”</a:t>
            </a:r>
            <a:r>
              <a:rPr lang="zh-CN" altLang="en-US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右侧方向键，选择</a:t>
            </a:r>
            <a:r>
              <a:rPr lang="en-US" altLang="zh-CN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“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从文件导入</a:t>
            </a:r>
            <a:r>
              <a:rPr lang="en-US" altLang="zh-CN" sz="180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</a:rPr>
              <a:t>”</a:t>
            </a:r>
            <a:endParaRPr lang="en-US" altLang="zh-CN" sz="180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9860" y="2996565"/>
            <a:ext cx="6704330" cy="330708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edge/>
      </p:transition>
    </mc:Choice>
    <mc:Fallback>
      <p:transition spd="slow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100000" y="100000"/>
                                      <p:to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150000" y="15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8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140000" y="60000"/>
                                    </p:animScale>
                                    <p:animScale>
                                      <p:cBhvr>
                                        <p:cTn id="13" dur="62" fill="hold">
                                          <p:stCondLst>
                                            <p:cond delay="18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40000" y="60000"/>
                                      <p:to x="80000" y="120000"/>
                                    </p:animScale>
                                    <p:animScale>
                                      <p:cBhvr>
                                        <p:cTn id="14" dur="187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80000" y="120000"/>
                                      <p:to x="120000" y="80000"/>
                                    </p:animScale>
                                    <p:animScale>
                                      <p:cBhvr>
                                        <p:cTn id="15" dur="187" fill="hold">
                                          <p:stCondLst>
                                            <p:cond delay="4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20000" y="80000"/>
                                      <p:to x="90000" y="110000"/>
                                    </p:animScale>
                                    <p:animScale>
                                      <p:cBhvr>
                                        <p:cTn id="16" dur="187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90000" y="110000"/>
                                      <p:to x="105000" y="95000"/>
                                    </p:animScale>
                                    <p:animScale>
                                      <p:cBhvr>
                                        <p:cTn id="17" dur="187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5000" y="95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4" grpId="0" bldLvl="0" build="allAtOnce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776095" y="332423"/>
            <a:ext cx="8229600" cy="1143000"/>
          </a:xfrm>
          <a:noFill/>
          <a:ln w="9525">
            <a:noFill/>
          </a:ln>
        </p:spPr>
        <p:txBody>
          <a:bodyPr vert="horz" lIns="101600" tIns="38100" rIns="76200" bIns="38100" rtlCol="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导入盘点机</a:t>
            </a: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数据</a:t>
            </a:r>
            <a:endParaRPr lang="zh-CN" altLang="en-US" spc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  <p:custDataLst>
              <p:tags r:id="rId2"/>
            </p:custDataLst>
          </p:nvPr>
        </p:nvSpPr>
        <p:spPr>
          <a:xfrm>
            <a:off x="1981200" y="1600200"/>
            <a:ext cx="8229600" cy="4525963"/>
          </a:xfrm>
          <a:noFill/>
          <a:ln w="9525">
            <a:noFill/>
          </a:ln>
        </p:spPr>
        <p:txBody>
          <a:bodyPr vert="horz" lIns="101600" tIns="0" rIns="82550" bIns="0" rtlCol="0">
            <a:no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z="2000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  <a:sym typeface="+mn-ea"/>
              </a:rPr>
              <a:t>弹出</a:t>
            </a:r>
            <a:r>
              <a:rPr lang="zh-CN" altLang="en-US" sz="2000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  <a:sym typeface="+mn-ea"/>
              </a:rPr>
              <a:t>如图对话框，双击这个</a:t>
            </a:r>
            <a:r>
              <a:rPr lang="zh-CN" altLang="en-US" sz="2000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  <a:sym typeface="+mn-ea"/>
              </a:rPr>
              <a:t>“PDA”，进入下一个</a:t>
            </a:r>
            <a:r>
              <a:rPr lang="zh-CN" altLang="en-US" sz="2000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  <a:sym typeface="+mn-ea"/>
              </a:rPr>
              <a:t>页面</a:t>
            </a:r>
            <a:endParaRPr lang="zh-CN" altLang="en-US" sz="2000" spc="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  <a:sym typeface="+mn-ea"/>
            </a:endParaRPr>
          </a:p>
          <a:p>
            <a:pPr lvl="0" algn="l">
              <a:buClrTx/>
              <a:buSzTx/>
              <a:buFontTx/>
            </a:pPr>
            <a:endParaRPr lang="zh-CN" altLang="en-US" sz="2000" spc="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2423795" y="1772920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zh-CN" altLang="en-US" sz="18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2410460" y="1857375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zh-CN" altLang="en-US" sz="18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0450" y="2348865"/>
            <a:ext cx="4991100" cy="3362325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981200" y="1600200"/>
            <a:ext cx="8229600" cy="4525963"/>
          </a:xfrm>
          <a:noFill/>
          <a:ln w="9525">
            <a:noFill/>
          </a:ln>
        </p:spPr>
        <p:txBody>
          <a:bodyPr vert="horz" lIns="101600" tIns="0" rIns="82550" bIns="0" rtlCol="0">
            <a:no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z="1800" spc="0">
                <a:solidFill>
                  <a:schemeClr val="tx1"/>
                </a:solidFill>
                <a:latin typeface="微软雅黑" panose="020B0503020204020204" charset="-122"/>
                <a:ea typeface="汉仪铸字超然体W" panose="00020600040101010101" charset="-122"/>
                <a:cs typeface="微软雅黑" panose="020B0503020204020204" charset="-122"/>
                <a:sym typeface="+mn-ea"/>
              </a:rPr>
              <a:t>双击选择</a:t>
            </a:r>
            <a:r>
              <a:rPr lang="zh-CN" altLang="en-US" sz="1800" b="1" spc="0">
                <a:solidFill>
                  <a:srgbClr val="FF0000"/>
                </a:solidFill>
                <a:latin typeface="微软雅黑" panose="020B0503020204020204" charset="-122"/>
                <a:ea typeface="汉仪铸字超然体W" panose="00020600040101010101" charset="-122"/>
                <a:cs typeface="微软雅黑" panose="020B0503020204020204" charset="-122"/>
                <a:sym typeface="+mn-ea"/>
              </a:rPr>
              <a:t>PD.TXT</a:t>
            </a:r>
            <a:r>
              <a:rPr lang="zh-CN" altLang="en-US" sz="1800" spc="0">
                <a:solidFill>
                  <a:schemeClr val="tx1"/>
                </a:solidFill>
                <a:latin typeface="微软雅黑" panose="020B0503020204020204" charset="-122"/>
                <a:ea typeface="汉仪铸字超然体W" panose="00020600040101010101" charset="-122"/>
                <a:cs typeface="微软雅黑" panose="020B0503020204020204" charset="-122"/>
                <a:sym typeface="+mn-ea"/>
              </a:rPr>
              <a:t>，进入下一个对话框</a:t>
            </a:r>
            <a:endParaRPr lang="zh-CN" altLang="en-US" sz="1800" spc="0">
              <a:solidFill>
                <a:schemeClr val="tx1"/>
              </a:solidFill>
              <a:latin typeface="微软雅黑" panose="020B0503020204020204" charset="-122"/>
              <a:ea typeface="汉仪铸字超然体W" panose="00020600040101010101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450" y="2348865"/>
            <a:ext cx="4991100" cy="336232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/>
        </p:nvSpPr>
        <p:spPr>
          <a:xfrm>
            <a:off x="1776095" y="332423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38100" rIns="76200" bIns="38100" rtlCol="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导入盘点机</a:t>
            </a: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数据</a:t>
            </a:r>
            <a:endParaRPr lang="zh-CN" altLang="en-US" spc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87639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build="allAtOnce"/>
      <p:bldP spid="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981200" y="1600200"/>
            <a:ext cx="8229600" cy="4525963"/>
          </a:xfrm>
          <a:noFill/>
          <a:ln w="9525">
            <a:noFill/>
          </a:ln>
        </p:spPr>
        <p:txBody>
          <a:bodyPr vert="horz" lIns="101600" tIns="0" rIns="82550" bIns="0" rtlCol="0">
            <a:no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z="2000" spc="0">
                <a:solidFill>
                  <a:schemeClr val="tx1"/>
                </a:solidFill>
                <a:latin typeface="微软雅黑" panose="020B0503020204020204" charset="-122"/>
                <a:ea typeface="汉仪铸字超然体W" panose="00020600040101010101" charset="-122"/>
                <a:cs typeface="微软雅黑" panose="020B0503020204020204" charset="-122"/>
                <a:sym typeface="+mn-ea"/>
              </a:rPr>
              <a:t>点击“确定”，盘点机数据会自动导入到【盘点录入单】</a:t>
            </a:r>
            <a:endParaRPr lang="zh-CN" altLang="en-US" sz="2000" spc="0">
              <a:solidFill>
                <a:schemeClr val="tx1"/>
              </a:solidFill>
              <a:latin typeface="微软雅黑" panose="020B0503020204020204" charset="-122"/>
              <a:ea typeface="汉仪铸字超然体W" panose="00020600040101010101" charset="-122"/>
              <a:cs typeface="微软雅黑" panose="020B0503020204020204" charset="-122"/>
              <a:sym typeface="+mn-ea"/>
            </a:endParaRPr>
          </a:p>
          <a:p>
            <a:pPr lvl="0" algn="l">
              <a:buClrTx/>
              <a:buSzTx/>
              <a:buFontTx/>
            </a:pPr>
            <a:endParaRPr lang="zh-CN" altLang="en-US" sz="2000" spc="0">
              <a:solidFill>
                <a:schemeClr val="tx1"/>
              </a:solidFill>
              <a:latin typeface="微软雅黑" panose="020B0503020204020204" charset="-122"/>
              <a:ea typeface="汉仪铸字超然体W" panose="00020600040101010101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4310" y="2348865"/>
            <a:ext cx="4183380" cy="317944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/>
        </p:nvSpPr>
        <p:spPr>
          <a:xfrm>
            <a:off x="1776095" y="332423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38100" rIns="76200" bIns="38100" rtlCol="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导入盘点机</a:t>
            </a: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数据</a:t>
            </a:r>
            <a:endParaRPr lang="zh-CN" altLang="en-US" spc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74306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  <p:custDataLst>
              <p:tags r:id="rId2"/>
            </p:custDataLst>
          </p:nvPr>
        </p:nvSpPr>
        <p:spPr>
          <a:xfrm>
            <a:off x="1981200" y="1600200"/>
            <a:ext cx="8229600" cy="4525963"/>
          </a:xfrm>
          <a:noFill/>
          <a:ln w="9525">
            <a:noFill/>
          </a:ln>
        </p:spPr>
        <p:txBody>
          <a:bodyPr vert="horz" lIns="101600" tIns="0" rIns="82550" bIns="0" rtlCol="0">
            <a:no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z="2000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  <a:sym typeface="+mn-ea"/>
              </a:rPr>
              <a:t>数据导入后，可以看到相应信息，点击</a:t>
            </a:r>
            <a:r>
              <a:rPr lang="zh-CN" altLang="en-US" sz="2000" b="1" spc="0">
                <a:solidFill>
                  <a:srgbClr val="FF0000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  <a:sym typeface="+mn-ea"/>
              </a:rPr>
              <a:t>保存-提交-审批</a:t>
            </a:r>
            <a:r>
              <a:rPr lang="zh-CN" altLang="en-US" sz="2000" spc="0">
                <a:solidFill>
                  <a:schemeClr val="dk1"/>
                </a:solidFill>
                <a:latin typeface="微软雅黑" panose="020B0503020204020204" charset="-122"/>
                <a:ea typeface="汉仪雅酷黑-55J" panose="00020600040101010101" charset="-122"/>
                <a:cs typeface="微软雅黑" panose="020B0503020204020204" charset="-122"/>
                <a:sym typeface="+mn-ea"/>
              </a:rPr>
              <a:t>即可</a:t>
            </a:r>
            <a:endParaRPr lang="zh-CN" altLang="en-US" sz="2000" spc="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  <a:sym typeface="+mn-ea"/>
            </a:endParaRPr>
          </a:p>
          <a:p>
            <a:pPr lvl="0" algn="l">
              <a:buClrTx/>
              <a:buSzTx/>
              <a:buFontTx/>
            </a:pPr>
            <a:endParaRPr lang="zh-CN" altLang="en-US" sz="2000" spc="0">
              <a:solidFill>
                <a:schemeClr val="dk1"/>
              </a:solidFill>
              <a:latin typeface="微软雅黑" panose="020B0503020204020204" charset="-122"/>
              <a:ea typeface="汉仪雅酷黑-55J" panose="00020600040101010101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9605" y="2383790"/>
            <a:ext cx="5813425" cy="37426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/>
        </p:nvSpPr>
        <p:spPr>
          <a:xfrm>
            <a:off x="1776095" y="332423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38100" rIns="76200" bIns="38100" rtlCol="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导入盘点机</a:t>
            </a:r>
            <a:r>
              <a:rPr lang="zh-CN" altLang="en-US" spc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数据</a:t>
            </a:r>
            <a:endParaRPr lang="zh-CN" altLang="en-US" spc="0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  <p:from x="100000" y="100000"/>
                                      <p:to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  <p:from x="150000" y="15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LARGE_SHAPE" val="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LARGE_SHAPE" val="1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LARGE_SHAPE" val="1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LARGE_SHAPE" val="1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UNIT_BK_DARK_LIGHT" val="2"/>
  <p:tag name="KSO_WM_SLIDE_BACKGROUND_TYPE" val="frame"/>
  <p:tag name="KSO_WM_SLIDE_BK_DARK_LIGHT" val="2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leftRight"/>
  <p:tag name="KSO_WM_SLIDE_BK_DARK_LIGHT" val="2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SLIDE_BK_DARK_LIGHT" val="2"/>
  <p:tag name="KSO_WM_UNIT_BK_DARK_LIGHT" val="2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bottomTop"/>
  <p:tag name="KSO_WM_SLIDE_BK_DARK_LIGHT" val="2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navigation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belt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0994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0994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TEMPLATE_SUBCATEGORY" val="0"/>
  <p:tag name="KSO_WM_TAG_VERSION" val="1.0"/>
  <p:tag name="KSO_WM_BEAUTIFY_FLAG" val="#wm#"/>
  <p:tag name="KSO_WM_TEMPLATE_CATEGORY" val="custom"/>
  <p:tag name="KSO_WM_TEMPLATE_INDEX" val="20200994"/>
  <p:tag name="KSO_WM_TEMPLATE_THUMBS_INDEX" val="1、5、6、7、8、9、10、11、12、13、15"/>
  <p:tag name="KSO_WM_TEMPLATE_MASTER_TYPE" val="1"/>
  <p:tag name="KSO_WM_TEMPLATE_COLOR_TYPE" val="1"/>
  <p:tag name="KSO_WM_TEMPLATE_MASTER_THUMB_INDEX" val="12"/>
</p:tagLst>
</file>

<file path=ppt/tags/tag137.xml><?xml version="1.0" encoding="utf-8"?>
<p:tagLst xmlns:p="http://schemas.openxmlformats.org/presentationml/2006/main">
  <p:tag name="KSO_WM_UNIT_ISCONTENTSTITLE" val="0"/>
  <p:tag name="KSO_WM_UNIT_ISNUMDGMTITLE" val="0"/>
  <p:tag name="KSO_WM_UNIT_PRESET_TEXT" val="汇报人姓名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2"/>
  <p:tag name="KSO_WM_UNIT_ID" val="custom20202545_1*b*2"/>
  <p:tag name="KSO_WM_TEMPLATE_CATEGORY" val="custom"/>
  <p:tag name="KSO_WM_TEMPLATE_INDEX" val="20202545"/>
  <p:tag name="KSO_WM_UNIT_LAYERLEVEL" val="1"/>
  <p:tag name="KSO_WM_TAG_VERSION" val="1.0"/>
  <p:tag name="KSO_WM_BEAUTIFY_FLAG" val="#wm#"/>
  <p:tag name="KSO_WM_UNIT_TEXT_FILL_FORE_SCHEMECOLOR_INDEX_BRIGHTNESS" val="0.15"/>
  <p:tag name="KSO_WM_UNIT_TEXT_FILL_FORE_SCHEMECOLOR_INDEX" val="13"/>
  <p:tag name="KSO_WM_UNIT_TEXT_FILL_TYPE" val="1"/>
</p:tagLst>
</file>

<file path=ppt/tags/tag138.xml><?xml version="1.0" encoding="utf-8"?>
<p:tagLst xmlns:p="http://schemas.openxmlformats.org/presentationml/2006/main">
  <p:tag name="KSO_WM_SLIDE_ID" val="custom20200994_1"/>
  <p:tag name="KSO_WM_TEMPLATE_SUBCATEGORY" val="0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0994"/>
  <p:tag name="KSO_WM_SLIDE_TYPE" val="title"/>
  <p:tag name="KSO_WM_SLIDE_SUBTYPE" val="pureTxt"/>
  <p:tag name="KSO_WM_SLIDE_LAYOUT" val="a_b"/>
  <p:tag name="KSO_WM_SLIDE_LAYOUT_CNT" val="1_1"/>
  <p:tag name="KSO_WM_TEMPLATE_THUMBS_INDEX" val="1、5、6、7、8、9、10、11、12、13、15"/>
  <p:tag name="KSO_WM_TEMPLATE_MASTER_TYPE" val="1"/>
  <p:tag name="KSO_WM_TEMPLATE_COLOR_TYPE" val="1"/>
  <p:tag name="KSO_WM_TEMPLATE_MASTER_THUMB_INDEX" val="12"/>
</p:tagLst>
</file>

<file path=ppt/tags/tag139.xml><?xml version="1.0" encoding="utf-8"?>
<p:tagLst xmlns:p="http://schemas.openxmlformats.org/presentationml/2006/main">
  <p:tag name="KSO_WM_UNIT_FILL_FORE_SCHEMECOLOR_INDEX_BRIGHTNESS" val="0"/>
  <p:tag name="KSO_WM_UNIT_FILL_FORE_SCHEMECOLOR_INDEX" val="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3"/>
  <p:tag name="KSO_WM_UNIT_TEXT_FILL_TYPE" val="1"/>
</p:tagLst>
</file>

<file path=ppt/tags/tag140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41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142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43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44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145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46.xml><?xml version="1.0" encoding="utf-8"?>
<p:tagLst xmlns:p="http://schemas.openxmlformats.org/presentationml/2006/main">
  <p:tag name="KSO_WM_UNIT_PLACING_PICTURE_USER_VIEWPORT" val="{&quot;height&quot;:5089,&quot;width&quot;:3809}"/>
</p:tagLst>
</file>

<file path=ppt/tags/tag147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148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49.xml><?xml version="1.0" encoding="utf-8"?>
<p:tagLst xmlns:p="http://schemas.openxmlformats.org/presentationml/2006/main">
  <p:tag name="KSO_WM_UNIT_PLACING_PICTURE_USER_VIEWPORT" val="{&quot;height&quot;:4231,&quot;width&quot;:3935}"/>
</p:tagLst>
</file>

<file path=ppt/tags/tag150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151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52.xml><?xml version="1.0" encoding="utf-8"?>
<p:tagLst xmlns:p="http://schemas.openxmlformats.org/presentationml/2006/main">
  <p:tag name="KSO_WM_UNIT_PLACING_PICTURE_USER_VIEWPORT" val="{&quot;height&quot;:4231,&quot;width&quot;:3949}"/>
</p:tagLst>
</file>

<file path=ppt/tags/tag153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154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55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  <p:tag name="KSO_WM_UNIT_DYNMNUM_TYPE" val="3"/>
  <p:tag name="KSO_WM_UNIT_DIAGRAM_MODELTYPE" val="dynamicNum"/>
  <p:tag name="KSO_WM_BEAUTIFY_FLAG" val="#wm#"/>
  <p:tag name="KSO_WM_UNIT_TYPE" val="ζ_h_f"/>
  <p:tag name="KSO_WM_UNIT_DYNMNUM_DGM_ANIMTYPE" val="5"/>
  <p:tag name="KSO_WM_UNIT_INDEX" val="1654699906991_1_1"/>
  <p:tag name="KSO_WM_DYNAMICNUM_SPEED" val="3"/>
</p:tagLst>
</file>

<file path=ppt/tags/tag156.xml><?xml version="1.0" encoding="utf-8"?>
<p:tagLst xmlns:p="http://schemas.openxmlformats.org/presentationml/2006/main">
  <p:tag name="KSO_WM_UNIT_PLACING_PICTURE_USER_VIEWPORT" val="{&quot;height&quot;:5089,&quot;width&quot;:3809}"/>
</p:tagLst>
</file>

<file path=ppt/tags/tag157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158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59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60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161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62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63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64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165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166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167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68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169.xml><?xml version="1.0" encoding="utf-8"?>
<p:tagLst xmlns:p="http://schemas.openxmlformats.org/presentationml/2006/main">
  <p:tag name="COMMONDATA" val="eyJoZGlkIjoiNmY1NjhhZmYyM2ZhYjkzNGI2ZDdlZjBmOTdjZmNiMmM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55">
      <a:dk1>
        <a:srgbClr val="000000"/>
      </a:dk1>
      <a:lt1>
        <a:srgbClr val="FFFFFF"/>
      </a:lt1>
      <a:dk2>
        <a:srgbClr val="E4F0E4"/>
      </a:dk2>
      <a:lt2>
        <a:srgbClr val="FFFFFF"/>
      </a:lt2>
      <a:accent1>
        <a:srgbClr val="8EAF98"/>
      </a:accent1>
      <a:accent2>
        <a:srgbClr val="99B596"/>
      </a:accent2>
      <a:accent3>
        <a:srgbClr val="A6BB92"/>
      </a:accent3>
      <a:accent4>
        <a:srgbClr val="B5C08E"/>
      </a:accent4>
      <a:accent5>
        <a:srgbClr val="C6C58C"/>
      </a:accent5>
      <a:accent6>
        <a:srgbClr val="D8C78B"/>
      </a:accent6>
      <a:hlink>
        <a:srgbClr val="99CCE3"/>
      </a:hlink>
      <a:folHlink>
        <a:srgbClr val="A27CA4"/>
      </a:folHlink>
    </a:clrScheme>
    <a:fontScheme name="自定义 1">
      <a:majorFont>
        <a:latin typeface="微软雅黑"/>
        <a:ea typeface="汉仪旗黑-85S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743</Words>
  <Application>WPS 演示</Application>
  <PresentationFormat/>
  <Paragraphs>78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6" baseType="lpstr">
      <vt:lpstr>Arial</vt:lpstr>
      <vt:lpstr>宋体</vt:lpstr>
      <vt:lpstr>Wingdings</vt:lpstr>
      <vt:lpstr>微软雅黑</vt:lpstr>
      <vt:lpstr>汉仪旗黑-85S</vt:lpstr>
      <vt:lpstr>黑体</vt:lpstr>
      <vt:lpstr>Viner Hand ITC</vt:lpstr>
      <vt:lpstr>汉仪铸字超然体W</vt:lpstr>
      <vt:lpstr>汉仪雅酷黑-55J</vt:lpstr>
      <vt:lpstr>Mongolian Baiti</vt:lpstr>
      <vt:lpstr>Calibri</vt:lpstr>
      <vt:lpstr>Arial Unicode MS</vt:lpstr>
      <vt:lpstr>默认设计模板</vt:lpstr>
      <vt:lpstr>3_Office 主题​​</vt:lpstr>
      <vt:lpstr> </vt:lpstr>
      <vt:lpstr>第一步</vt:lpstr>
      <vt:lpstr>第二步</vt:lpstr>
      <vt:lpstr>第三步</vt:lpstr>
      <vt:lpstr>第三步</vt:lpstr>
      <vt:lpstr>第三步</vt:lpstr>
      <vt:lpstr>第四步	</vt:lpstr>
      <vt:lpstr>第五步</vt:lpstr>
      <vt:lpstr>导入盘点机数据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浩顺盘点机使用</dc:title>
  <dc:creator>16271</dc:creator>
  <cp:lastModifiedBy>Lu.清晨雨露</cp:lastModifiedBy>
  <cp:revision>25</cp:revision>
  <dcterms:created xsi:type="dcterms:W3CDTF">2022-06-08T08:30:00Z</dcterms:created>
  <dcterms:modified xsi:type="dcterms:W3CDTF">2022-06-08T15:05:33Z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2052-11.1.0.11691</vt:lpwstr>
  </property>
  <property fmtid="{D5CDD505-2E9C-101B-9397-08002B2CF9AE}" pid="3" name="ICV">
    <vt:lpwstr>1EF247E0457044388829B9D76D3F36F6</vt:lpwstr>
  </property>
</Properties>
</file>